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sldIdLst>
    <p:sldId id="256" r:id="rId2"/>
    <p:sldId id="295" r:id="rId3"/>
    <p:sldId id="368" r:id="rId4"/>
    <p:sldId id="340" r:id="rId5"/>
    <p:sldId id="369" r:id="rId6"/>
    <p:sldId id="344" r:id="rId7"/>
    <p:sldId id="370" r:id="rId8"/>
    <p:sldId id="350" r:id="rId9"/>
    <p:sldId id="351" r:id="rId10"/>
    <p:sldId id="376" r:id="rId11"/>
    <p:sldId id="352" r:id="rId12"/>
    <p:sldId id="371" r:id="rId13"/>
    <p:sldId id="388" r:id="rId14"/>
    <p:sldId id="389" r:id="rId15"/>
    <p:sldId id="390" r:id="rId16"/>
    <p:sldId id="391" r:id="rId17"/>
    <p:sldId id="392" r:id="rId18"/>
    <p:sldId id="393" r:id="rId19"/>
    <p:sldId id="394" r:id="rId20"/>
    <p:sldId id="395" r:id="rId21"/>
    <p:sldId id="396" r:id="rId22"/>
    <p:sldId id="397" r:id="rId23"/>
    <p:sldId id="398" r:id="rId24"/>
    <p:sldId id="399" r:id="rId25"/>
    <p:sldId id="372" r:id="rId26"/>
    <p:sldId id="353" r:id="rId27"/>
    <p:sldId id="373" r:id="rId28"/>
    <p:sldId id="374" r:id="rId29"/>
    <p:sldId id="363" r:id="rId30"/>
    <p:sldId id="377" r:id="rId31"/>
    <p:sldId id="346" r:id="rId32"/>
    <p:sldId id="381" r:id="rId33"/>
    <p:sldId id="364" r:id="rId34"/>
    <p:sldId id="365" r:id="rId35"/>
    <p:sldId id="375" r:id="rId36"/>
    <p:sldId id="378" r:id="rId37"/>
    <p:sldId id="357" r:id="rId38"/>
    <p:sldId id="358" r:id="rId39"/>
    <p:sldId id="379" r:id="rId40"/>
    <p:sldId id="360" r:id="rId41"/>
    <p:sldId id="382" r:id="rId42"/>
    <p:sldId id="361" r:id="rId43"/>
    <p:sldId id="383" r:id="rId44"/>
    <p:sldId id="354" r:id="rId4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500" b="0" i="0" u="none" strike="noStrike" cap="none" spc="0" normalizeH="0" baseline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1pPr>
    <a:lvl2pPr marL="0" marR="0" indent="228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500" b="0" i="0" u="none" strike="noStrike" cap="none" spc="0" normalizeH="0" baseline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2pPr>
    <a:lvl3pPr marL="0" marR="0" indent="457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500" b="0" i="0" u="none" strike="noStrike" cap="none" spc="0" normalizeH="0" baseline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3pPr>
    <a:lvl4pPr marL="0" marR="0" indent="685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500" b="0" i="0" u="none" strike="noStrike" cap="none" spc="0" normalizeH="0" baseline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4pPr>
    <a:lvl5pPr marL="0" marR="0" indent="9144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500" b="0" i="0" u="none" strike="noStrike" cap="none" spc="0" normalizeH="0" baseline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5pPr>
    <a:lvl6pPr marL="0" marR="0" indent="11430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500" b="0" i="0" u="none" strike="noStrike" cap="none" spc="0" normalizeH="0" baseline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6pPr>
    <a:lvl7pPr marL="0" marR="0" indent="1371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500" b="0" i="0" u="none" strike="noStrike" cap="none" spc="0" normalizeH="0" baseline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7pPr>
    <a:lvl8pPr marL="0" marR="0" indent="1600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500" b="0" i="0" u="none" strike="noStrike" cap="none" spc="0" normalizeH="0" baseline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8pPr>
    <a:lvl9pPr marL="0" marR="0" indent="1828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500" b="0" i="0" u="none" strike="noStrike" cap="none" spc="0" normalizeH="0" baseline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346DF5-1367-4ECB-B31D-9D521F72C597}" v="36" dt="2025-12-06T07:24:16.674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57" autoAdjust="0"/>
    <p:restoredTop sz="94648" autoAdjust="0"/>
  </p:normalViewPr>
  <p:slideViewPr>
    <p:cSldViewPr snapToGrid="0">
      <p:cViewPr>
        <p:scale>
          <a:sx n="66" d="100"/>
          <a:sy n="66" d="100"/>
        </p:scale>
        <p:origin x="1253" y="-6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允澤 藍" userId="7f64d23c6d2ecffd" providerId="LiveId" clId="{A78BDF17-5465-4428-A561-5DA4CE69B269}"/>
    <pc:docChg chg="undo redo custSel addSld modSld sldOrd modSection">
      <pc:chgData name="允澤 藍" userId="7f64d23c6d2ecffd" providerId="LiveId" clId="{A78BDF17-5465-4428-A561-5DA4CE69B269}" dt="2025-12-06T07:24:28.672" v="762" actId="20577"/>
      <pc:docMkLst>
        <pc:docMk/>
      </pc:docMkLst>
      <pc:sldChg chg="modSp mod">
        <pc:chgData name="允澤 藍" userId="7f64d23c6d2ecffd" providerId="LiveId" clId="{A78BDF17-5465-4428-A561-5DA4CE69B269}" dt="2025-12-06T05:58:40.220" v="276" actId="14100"/>
        <pc:sldMkLst>
          <pc:docMk/>
          <pc:sldMk cId="1907043541" sldId="289"/>
        </pc:sldMkLst>
        <pc:spChg chg="mod">
          <ac:chgData name="允澤 藍" userId="7f64d23c6d2ecffd" providerId="LiveId" clId="{A78BDF17-5465-4428-A561-5DA4CE69B269}" dt="2025-12-06T05:58:40.220" v="276" actId="14100"/>
          <ac:spMkLst>
            <pc:docMk/>
            <pc:sldMk cId="1907043541" sldId="289"/>
            <ac:spMk id="2" creationId="{588C5482-64D5-E759-DB77-3D616A3BA387}"/>
          </ac:spMkLst>
        </pc:spChg>
        <pc:spChg chg="mod">
          <ac:chgData name="允澤 藍" userId="7f64d23c6d2ecffd" providerId="LiveId" clId="{A78BDF17-5465-4428-A561-5DA4CE69B269}" dt="2025-12-06T05:56:34.830" v="250" actId="255"/>
          <ac:spMkLst>
            <pc:docMk/>
            <pc:sldMk cId="1907043541" sldId="289"/>
            <ac:spMk id="6" creationId="{C162D242-854B-501E-4D4A-27D8E03730FD}"/>
          </ac:spMkLst>
        </pc:spChg>
        <pc:spChg chg="mod">
          <ac:chgData name="允澤 藍" userId="7f64d23c6d2ecffd" providerId="LiveId" clId="{A78BDF17-5465-4428-A561-5DA4CE69B269}" dt="2025-12-06T05:58:26.294" v="274" actId="108"/>
          <ac:spMkLst>
            <pc:docMk/>
            <pc:sldMk cId="1907043541" sldId="289"/>
            <ac:spMk id="7" creationId="{25677793-3231-6CBD-9529-24FC02387014}"/>
          </ac:spMkLst>
        </pc:spChg>
        <pc:picChg chg="mod">
          <ac:chgData name="允澤 藍" userId="7f64d23c6d2ecffd" providerId="LiveId" clId="{A78BDF17-5465-4428-A561-5DA4CE69B269}" dt="2025-12-06T05:57:53.813" v="269" actId="1076"/>
          <ac:picMkLst>
            <pc:docMk/>
            <pc:sldMk cId="1907043541" sldId="289"/>
            <ac:picMk id="10" creationId="{E186EF72-C458-3768-F938-6C5DBCBAB6F2}"/>
          </ac:picMkLst>
        </pc:picChg>
        <pc:picChg chg="mod">
          <ac:chgData name="允澤 藍" userId="7f64d23c6d2ecffd" providerId="LiveId" clId="{A78BDF17-5465-4428-A561-5DA4CE69B269}" dt="2025-12-06T05:57:55.355" v="270" actId="1076"/>
          <ac:picMkLst>
            <pc:docMk/>
            <pc:sldMk cId="1907043541" sldId="289"/>
            <ac:picMk id="12" creationId="{127B785F-6B7B-71FD-BEFD-C709D4181B0D}"/>
          </ac:picMkLst>
        </pc:picChg>
      </pc:sldChg>
      <pc:sldChg chg="modSp mod">
        <pc:chgData name="允澤 藍" userId="7f64d23c6d2ecffd" providerId="LiveId" clId="{A78BDF17-5465-4428-A561-5DA4CE69B269}" dt="2025-12-06T05:59:58.782" v="296" actId="14100"/>
        <pc:sldMkLst>
          <pc:docMk/>
          <pc:sldMk cId="1729013291" sldId="291"/>
        </pc:sldMkLst>
        <pc:spChg chg="mod">
          <ac:chgData name="允澤 藍" userId="7f64d23c6d2ecffd" providerId="LiveId" clId="{A78BDF17-5465-4428-A561-5DA4CE69B269}" dt="2025-12-06T05:59:58.782" v="296" actId="14100"/>
          <ac:spMkLst>
            <pc:docMk/>
            <pc:sldMk cId="1729013291" sldId="291"/>
            <ac:spMk id="2" creationId="{7D8FCAEE-51B8-7375-E475-E07E24DE6DE3}"/>
          </ac:spMkLst>
        </pc:spChg>
        <pc:spChg chg="mod">
          <ac:chgData name="允澤 藍" userId="7f64d23c6d2ecffd" providerId="LiveId" clId="{A78BDF17-5465-4428-A561-5DA4CE69B269}" dt="2025-12-06T05:59:02.888" v="281" actId="139"/>
          <ac:spMkLst>
            <pc:docMk/>
            <pc:sldMk cId="1729013291" sldId="291"/>
            <ac:spMk id="6" creationId="{A2258A4D-8B41-D6C5-78EA-8A4EA9DFD616}"/>
          </ac:spMkLst>
        </pc:spChg>
        <pc:spChg chg="mod">
          <ac:chgData name="允澤 藍" userId="7f64d23c6d2ecffd" providerId="LiveId" clId="{A78BDF17-5465-4428-A561-5DA4CE69B269}" dt="2025-12-06T05:59:31.485" v="288" actId="12"/>
          <ac:spMkLst>
            <pc:docMk/>
            <pc:sldMk cId="1729013291" sldId="291"/>
            <ac:spMk id="7" creationId="{985F4472-785A-4C38-4F65-02849FB50F34}"/>
          </ac:spMkLst>
        </pc:spChg>
        <pc:picChg chg="mod">
          <ac:chgData name="允澤 藍" userId="7f64d23c6d2ecffd" providerId="LiveId" clId="{A78BDF17-5465-4428-A561-5DA4CE69B269}" dt="2025-12-06T05:59:10.552" v="282" actId="1076"/>
          <ac:picMkLst>
            <pc:docMk/>
            <pc:sldMk cId="1729013291" sldId="291"/>
            <ac:picMk id="4" creationId="{7A8F4B17-F71E-F6AF-9464-D791F04D4694}"/>
          </ac:picMkLst>
        </pc:picChg>
      </pc:sldChg>
      <pc:sldChg chg="modSp mod">
        <pc:chgData name="允澤 藍" userId="7f64d23c6d2ecffd" providerId="LiveId" clId="{A78BDF17-5465-4428-A561-5DA4CE69B269}" dt="2025-12-06T05:56:27.733" v="249" actId="255"/>
        <pc:sldMkLst>
          <pc:docMk/>
          <pc:sldMk cId="822115839" sldId="293"/>
        </pc:sldMkLst>
        <pc:spChg chg="mod">
          <ac:chgData name="允澤 藍" userId="7f64d23c6d2ecffd" providerId="LiveId" clId="{A78BDF17-5465-4428-A561-5DA4CE69B269}" dt="2025-12-06T05:56:27.733" v="249" actId="255"/>
          <ac:spMkLst>
            <pc:docMk/>
            <pc:sldMk cId="822115839" sldId="293"/>
            <ac:spMk id="6" creationId="{0F3AC192-6475-AE36-306E-CE37FF11FC4B}"/>
          </ac:spMkLst>
        </pc:spChg>
      </pc:sldChg>
      <pc:sldChg chg="modSp mod">
        <pc:chgData name="允澤 藍" userId="7f64d23c6d2ecffd" providerId="LiveId" clId="{A78BDF17-5465-4428-A561-5DA4CE69B269}" dt="2025-12-06T05:31:36.305" v="42" actId="113"/>
        <pc:sldMkLst>
          <pc:docMk/>
          <pc:sldMk cId="1948521436" sldId="295"/>
        </pc:sldMkLst>
        <pc:spChg chg="mod">
          <ac:chgData name="允澤 藍" userId="7f64d23c6d2ecffd" providerId="LiveId" clId="{A78BDF17-5465-4428-A561-5DA4CE69B269}" dt="2025-12-06T05:30:31.521" v="35" actId="1076"/>
          <ac:spMkLst>
            <pc:docMk/>
            <pc:sldMk cId="1948521436" sldId="295"/>
            <ac:spMk id="2" creationId="{6B230FEE-4950-6D27-883B-A60227CE9D7E}"/>
          </ac:spMkLst>
        </pc:spChg>
        <pc:spChg chg="mod">
          <ac:chgData name="允澤 藍" userId="7f64d23c6d2ecffd" providerId="LiveId" clId="{A78BDF17-5465-4428-A561-5DA4CE69B269}" dt="2025-12-06T05:31:36.305" v="42" actId="113"/>
          <ac:spMkLst>
            <pc:docMk/>
            <pc:sldMk cId="1948521436" sldId="295"/>
            <ac:spMk id="6" creationId="{D23EC9A5-07D1-5721-2491-899CE061E764}"/>
          </ac:spMkLst>
        </pc:spChg>
      </pc:sldChg>
      <pc:sldChg chg="modSp mod">
        <pc:chgData name="允澤 藍" userId="7f64d23c6d2ecffd" providerId="LiveId" clId="{A78BDF17-5465-4428-A561-5DA4CE69B269}" dt="2025-12-06T06:03:48.174" v="340" actId="20577"/>
        <pc:sldMkLst>
          <pc:docMk/>
          <pc:sldMk cId="2757161041" sldId="337"/>
        </pc:sldMkLst>
        <pc:spChg chg="mod">
          <ac:chgData name="允澤 藍" userId="7f64d23c6d2ecffd" providerId="LiveId" clId="{A78BDF17-5465-4428-A561-5DA4CE69B269}" dt="2025-12-06T06:01:30.990" v="314" actId="255"/>
          <ac:spMkLst>
            <pc:docMk/>
            <pc:sldMk cId="2757161041" sldId="337"/>
            <ac:spMk id="6" creationId="{559A769E-AAFE-2FDD-42BE-5A787FD41C76}"/>
          </ac:spMkLst>
        </pc:spChg>
        <pc:spChg chg="mod">
          <ac:chgData name="允澤 藍" userId="7f64d23c6d2ecffd" providerId="LiveId" clId="{A78BDF17-5465-4428-A561-5DA4CE69B269}" dt="2025-12-06T06:01:51.643" v="320" actId="12"/>
          <ac:spMkLst>
            <pc:docMk/>
            <pc:sldMk cId="2757161041" sldId="337"/>
            <ac:spMk id="7" creationId="{9FAADEBD-ABC8-D2BC-444B-688A2C2FDC3C}"/>
          </ac:spMkLst>
        </pc:spChg>
        <pc:spChg chg="mod">
          <ac:chgData name="允澤 藍" userId="7f64d23c6d2ecffd" providerId="LiveId" clId="{A78BDF17-5465-4428-A561-5DA4CE69B269}" dt="2025-12-06T06:03:48.174" v="340" actId="20577"/>
          <ac:spMkLst>
            <pc:docMk/>
            <pc:sldMk cId="2757161041" sldId="337"/>
            <ac:spMk id="13" creationId="{41FCE46C-009E-9845-ABD7-5A855664645F}"/>
          </ac:spMkLst>
        </pc:spChg>
        <pc:picChg chg="mod">
          <ac:chgData name="允澤 藍" userId="7f64d23c6d2ecffd" providerId="LiveId" clId="{A78BDF17-5465-4428-A561-5DA4CE69B269}" dt="2025-12-06T06:02:28.199" v="327" actId="14100"/>
          <ac:picMkLst>
            <pc:docMk/>
            <pc:sldMk cId="2757161041" sldId="337"/>
            <ac:picMk id="11" creationId="{CAE72491-1A70-9476-314C-E3AB20975024}"/>
          </ac:picMkLst>
        </pc:picChg>
      </pc:sldChg>
      <pc:sldChg chg="modSp mod">
        <pc:chgData name="允澤 藍" userId="7f64d23c6d2ecffd" providerId="LiveId" clId="{A78BDF17-5465-4428-A561-5DA4CE69B269}" dt="2025-12-06T06:04:09.279" v="344" actId="14100"/>
        <pc:sldMkLst>
          <pc:docMk/>
          <pc:sldMk cId="561031658" sldId="338"/>
        </pc:sldMkLst>
        <pc:spChg chg="mod">
          <ac:chgData name="允澤 藍" userId="7f64d23c6d2ecffd" providerId="LiveId" clId="{A78BDF17-5465-4428-A561-5DA4CE69B269}" dt="2025-12-06T06:00:16.132" v="299" actId="255"/>
          <ac:spMkLst>
            <pc:docMk/>
            <pc:sldMk cId="561031658" sldId="338"/>
            <ac:spMk id="6" creationId="{057E83C5-999C-7DBF-A9C7-9282A846712D}"/>
          </ac:spMkLst>
        </pc:spChg>
        <pc:spChg chg="mod">
          <ac:chgData name="允澤 藍" userId="7f64d23c6d2ecffd" providerId="LiveId" clId="{A78BDF17-5465-4428-A561-5DA4CE69B269}" dt="2025-12-06T06:04:03.741" v="342" actId="1076"/>
          <ac:spMkLst>
            <pc:docMk/>
            <pc:sldMk cId="561031658" sldId="338"/>
            <ac:spMk id="7" creationId="{47D57099-707F-356F-75CA-94D9E043EEA6}"/>
          </ac:spMkLst>
        </pc:spChg>
        <pc:spChg chg="mod">
          <ac:chgData name="允澤 藍" userId="7f64d23c6d2ecffd" providerId="LiveId" clId="{A78BDF17-5465-4428-A561-5DA4CE69B269}" dt="2025-12-06T06:00:59.251" v="311" actId="1076"/>
          <ac:spMkLst>
            <pc:docMk/>
            <pc:sldMk cId="561031658" sldId="338"/>
            <ac:spMk id="10" creationId="{4A628656-988B-660C-2811-920E5476B20C}"/>
          </ac:spMkLst>
        </pc:spChg>
        <pc:picChg chg="mod">
          <ac:chgData name="允澤 藍" userId="7f64d23c6d2ecffd" providerId="LiveId" clId="{A78BDF17-5465-4428-A561-5DA4CE69B269}" dt="2025-12-06T06:04:09.279" v="344" actId="14100"/>
          <ac:picMkLst>
            <pc:docMk/>
            <pc:sldMk cId="561031658" sldId="338"/>
            <ac:picMk id="4" creationId="{7B7711B3-A0EE-F7A3-7339-83869B834986}"/>
          </ac:picMkLst>
        </pc:picChg>
      </pc:sldChg>
      <pc:sldChg chg="modSp mod">
        <pc:chgData name="允澤 藍" userId="7f64d23c6d2ecffd" providerId="LiveId" clId="{A78BDF17-5465-4428-A561-5DA4CE69B269}" dt="2025-12-06T05:34:12.226" v="54" actId="20577"/>
        <pc:sldMkLst>
          <pc:docMk/>
          <pc:sldMk cId="2849131246" sldId="340"/>
        </pc:sldMkLst>
        <pc:spChg chg="mod">
          <ac:chgData name="允澤 藍" userId="7f64d23c6d2ecffd" providerId="LiveId" clId="{A78BDF17-5465-4428-A561-5DA4CE69B269}" dt="2025-12-06T05:32:37.502" v="48" actId="255"/>
          <ac:spMkLst>
            <pc:docMk/>
            <pc:sldMk cId="2849131246" sldId="340"/>
            <ac:spMk id="3" creationId="{EB807B0E-3FA0-7EA4-71C4-AB19D9D191FE}"/>
          </ac:spMkLst>
        </pc:spChg>
        <pc:spChg chg="mod">
          <ac:chgData name="允澤 藍" userId="7f64d23c6d2ecffd" providerId="LiveId" clId="{A78BDF17-5465-4428-A561-5DA4CE69B269}" dt="2025-12-06T05:34:12.226" v="54" actId="20577"/>
          <ac:spMkLst>
            <pc:docMk/>
            <pc:sldMk cId="2849131246" sldId="340"/>
            <ac:spMk id="6" creationId="{CC588925-4ADA-2896-24D8-D100003F76A5}"/>
          </ac:spMkLst>
        </pc:spChg>
      </pc:sldChg>
      <pc:sldChg chg="modSp mod">
        <pc:chgData name="允澤 藍" userId="7f64d23c6d2ecffd" providerId="LiveId" clId="{A78BDF17-5465-4428-A561-5DA4CE69B269}" dt="2025-12-06T06:06:06.271" v="374" actId="1076"/>
        <pc:sldMkLst>
          <pc:docMk/>
          <pc:sldMk cId="777382468" sldId="341"/>
        </pc:sldMkLst>
        <pc:spChg chg="mod">
          <ac:chgData name="允澤 藍" userId="7f64d23c6d2ecffd" providerId="LiveId" clId="{A78BDF17-5465-4428-A561-5DA4CE69B269}" dt="2025-12-06T06:04:26.824" v="345" actId="255"/>
          <ac:spMkLst>
            <pc:docMk/>
            <pc:sldMk cId="777382468" sldId="341"/>
            <ac:spMk id="6" creationId="{A061669F-8CB4-A5D7-8E7A-0F1CEBD7D8C8}"/>
          </ac:spMkLst>
        </pc:spChg>
        <pc:spChg chg="mod">
          <ac:chgData name="允澤 藍" userId="7f64d23c6d2ecffd" providerId="LiveId" clId="{A78BDF17-5465-4428-A561-5DA4CE69B269}" dt="2025-12-06T06:06:06.271" v="374" actId="1076"/>
          <ac:spMkLst>
            <pc:docMk/>
            <pc:sldMk cId="777382468" sldId="341"/>
            <ac:spMk id="7" creationId="{E293DC4C-5EA1-C92A-7161-A030930D0123}"/>
          </ac:spMkLst>
        </pc:spChg>
        <pc:picChg chg="mod">
          <ac:chgData name="允澤 藍" userId="7f64d23c6d2ecffd" providerId="LiveId" clId="{A78BDF17-5465-4428-A561-5DA4CE69B269}" dt="2025-12-06T06:04:58.077" v="358" actId="1076"/>
          <ac:picMkLst>
            <pc:docMk/>
            <pc:sldMk cId="777382468" sldId="341"/>
            <ac:picMk id="9" creationId="{08E15E7C-EB74-50D8-6E9C-DDAAF49F7F5C}"/>
          </ac:picMkLst>
        </pc:picChg>
      </pc:sldChg>
      <pc:sldChg chg="modSp mod">
        <pc:chgData name="允澤 藍" userId="7f64d23c6d2ecffd" providerId="LiveId" clId="{A78BDF17-5465-4428-A561-5DA4CE69B269}" dt="2025-12-06T06:05:40.331" v="367" actId="20577"/>
        <pc:sldMkLst>
          <pc:docMk/>
          <pc:sldMk cId="2892256249" sldId="342"/>
        </pc:sldMkLst>
        <pc:spChg chg="mod">
          <ac:chgData name="允澤 藍" userId="7f64d23c6d2ecffd" providerId="LiveId" clId="{A78BDF17-5465-4428-A561-5DA4CE69B269}" dt="2025-12-06T06:05:21.540" v="359" actId="255"/>
          <ac:spMkLst>
            <pc:docMk/>
            <pc:sldMk cId="2892256249" sldId="342"/>
            <ac:spMk id="6" creationId="{9262085A-0761-F859-B2CC-570E2B60763A}"/>
          </ac:spMkLst>
        </pc:spChg>
        <pc:spChg chg="mod">
          <ac:chgData name="允澤 藍" userId="7f64d23c6d2ecffd" providerId="LiveId" clId="{A78BDF17-5465-4428-A561-5DA4CE69B269}" dt="2025-12-06T06:05:40.331" v="367" actId="20577"/>
          <ac:spMkLst>
            <pc:docMk/>
            <pc:sldMk cId="2892256249" sldId="342"/>
            <ac:spMk id="7" creationId="{B75CBABC-BF53-45B4-9EB2-4823F37BD487}"/>
          </ac:spMkLst>
        </pc:spChg>
        <pc:picChg chg="mod">
          <ac:chgData name="允澤 藍" userId="7f64d23c6d2ecffd" providerId="LiveId" clId="{A78BDF17-5465-4428-A561-5DA4CE69B269}" dt="2025-12-06T06:05:25.184" v="360" actId="14100"/>
          <ac:picMkLst>
            <pc:docMk/>
            <pc:sldMk cId="2892256249" sldId="342"/>
            <ac:picMk id="9" creationId="{14527CBD-A169-91D0-F63B-0F485D950E94}"/>
          </ac:picMkLst>
        </pc:picChg>
      </pc:sldChg>
      <pc:sldChg chg="modSp mod">
        <pc:chgData name="允澤 藍" userId="7f64d23c6d2ecffd" providerId="LiveId" clId="{A78BDF17-5465-4428-A561-5DA4CE69B269}" dt="2025-12-06T06:07:15.155" v="392" actId="14100"/>
        <pc:sldMkLst>
          <pc:docMk/>
          <pc:sldMk cId="4262770370" sldId="343"/>
        </pc:sldMkLst>
        <pc:spChg chg="mod">
          <ac:chgData name="允澤 藍" userId="7f64d23c6d2ecffd" providerId="LiveId" clId="{A78BDF17-5465-4428-A561-5DA4CE69B269}" dt="2025-12-06T06:05:50.312" v="368" actId="255"/>
          <ac:spMkLst>
            <pc:docMk/>
            <pc:sldMk cId="4262770370" sldId="343"/>
            <ac:spMk id="6" creationId="{5FBC5A9A-3B5D-FCBC-A950-3F3C1AC7D154}"/>
          </ac:spMkLst>
        </pc:spChg>
        <pc:spChg chg="mod">
          <ac:chgData name="允澤 藍" userId="7f64d23c6d2ecffd" providerId="LiveId" clId="{A78BDF17-5465-4428-A561-5DA4CE69B269}" dt="2025-12-06T06:06:52.959" v="388" actId="5793"/>
          <ac:spMkLst>
            <pc:docMk/>
            <pc:sldMk cId="4262770370" sldId="343"/>
            <ac:spMk id="7" creationId="{14B2221B-AD81-3797-48C7-92EA562457BB}"/>
          </ac:spMkLst>
        </pc:spChg>
        <pc:spChg chg="mod">
          <ac:chgData name="允澤 藍" userId="7f64d23c6d2ecffd" providerId="LiveId" clId="{A78BDF17-5465-4428-A561-5DA4CE69B269}" dt="2025-12-06T06:06:50.105" v="387" actId="255"/>
          <ac:spMkLst>
            <pc:docMk/>
            <pc:sldMk cId="4262770370" sldId="343"/>
            <ac:spMk id="11" creationId="{25A70B45-C550-5955-2703-EBC63E040EAA}"/>
          </ac:spMkLst>
        </pc:spChg>
        <pc:picChg chg="mod">
          <ac:chgData name="允澤 藍" userId="7f64d23c6d2ecffd" providerId="LiveId" clId="{A78BDF17-5465-4428-A561-5DA4CE69B269}" dt="2025-12-06T06:07:15.155" v="392" actId="14100"/>
          <ac:picMkLst>
            <pc:docMk/>
            <pc:sldMk cId="4262770370" sldId="343"/>
            <ac:picMk id="12" creationId="{543231C9-D893-0C01-F97F-88C1BA65B9D7}"/>
          </ac:picMkLst>
        </pc:picChg>
      </pc:sldChg>
      <pc:sldChg chg="modSp mod">
        <pc:chgData name="允澤 藍" userId="7f64d23c6d2ecffd" providerId="LiveId" clId="{A78BDF17-5465-4428-A561-5DA4CE69B269}" dt="2025-12-06T05:34:32.649" v="55" actId="113"/>
        <pc:sldMkLst>
          <pc:docMk/>
          <pc:sldMk cId="3540491295" sldId="344"/>
        </pc:sldMkLst>
        <pc:spChg chg="mod">
          <ac:chgData name="允澤 藍" userId="7f64d23c6d2ecffd" providerId="LiveId" clId="{A78BDF17-5465-4428-A561-5DA4CE69B269}" dt="2025-12-06T05:34:32.649" v="55" actId="113"/>
          <ac:spMkLst>
            <pc:docMk/>
            <pc:sldMk cId="3540491295" sldId="344"/>
            <ac:spMk id="6" creationId="{C90F2A8D-AEB5-4EC5-FD33-A6D896CF4C6D}"/>
          </ac:spMkLst>
        </pc:spChg>
      </pc:sldChg>
      <pc:sldChg chg="modSp mod">
        <pc:chgData name="允澤 藍" userId="7f64d23c6d2ecffd" providerId="LiveId" clId="{A78BDF17-5465-4428-A561-5DA4CE69B269}" dt="2025-12-06T06:13:02.189" v="485" actId="20577"/>
        <pc:sldMkLst>
          <pc:docMk/>
          <pc:sldMk cId="2745491388" sldId="345"/>
        </pc:sldMkLst>
        <pc:spChg chg="mod">
          <ac:chgData name="允澤 藍" userId="7f64d23c6d2ecffd" providerId="LiveId" clId="{A78BDF17-5465-4428-A561-5DA4CE69B269}" dt="2025-12-06T06:11:24.005" v="467" actId="255"/>
          <ac:spMkLst>
            <pc:docMk/>
            <pc:sldMk cId="2745491388" sldId="345"/>
            <ac:spMk id="3" creationId="{29F85693-1BEF-4A73-B76D-6BFF9C7E76D2}"/>
          </ac:spMkLst>
        </pc:spChg>
        <pc:spChg chg="mod">
          <ac:chgData name="允澤 藍" userId="7f64d23c6d2ecffd" providerId="LiveId" clId="{A78BDF17-5465-4428-A561-5DA4CE69B269}" dt="2025-12-06T06:13:02.189" v="485" actId="20577"/>
          <ac:spMkLst>
            <pc:docMk/>
            <pc:sldMk cId="2745491388" sldId="345"/>
            <ac:spMk id="6" creationId="{1DC6C4B6-CF3C-2AD2-726F-16A0C321FDC8}"/>
          </ac:spMkLst>
        </pc:spChg>
        <pc:spChg chg="mod">
          <ac:chgData name="允澤 藍" userId="7f64d23c6d2ecffd" providerId="LiveId" clId="{A78BDF17-5465-4428-A561-5DA4CE69B269}" dt="2025-12-06T06:12:49.472" v="483" actId="12"/>
          <ac:spMkLst>
            <pc:docMk/>
            <pc:sldMk cId="2745491388" sldId="345"/>
            <ac:spMk id="7" creationId="{F7AE36B1-510E-5A91-AA61-10AD223AB9F4}"/>
          </ac:spMkLst>
        </pc:spChg>
      </pc:sldChg>
      <pc:sldChg chg="delSp modSp mod">
        <pc:chgData name="允澤 藍" userId="7f64d23c6d2ecffd" providerId="LiveId" clId="{A78BDF17-5465-4428-A561-5DA4CE69B269}" dt="2025-12-06T06:12:34.953" v="480" actId="1076"/>
        <pc:sldMkLst>
          <pc:docMk/>
          <pc:sldMk cId="2869398380" sldId="346"/>
        </pc:sldMkLst>
        <pc:spChg chg="mod">
          <ac:chgData name="允澤 藍" userId="7f64d23c6d2ecffd" providerId="LiveId" clId="{A78BDF17-5465-4428-A561-5DA4CE69B269}" dt="2025-12-06T06:12:30.487" v="477" actId="255"/>
          <ac:spMkLst>
            <pc:docMk/>
            <pc:sldMk cId="2869398380" sldId="346"/>
            <ac:spMk id="6" creationId="{C18B8247-EC4C-C194-04F5-7E478C7EC211}"/>
          </ac:spMkLst>
        </pc:spChg>
        <pc:spChg chg="mod">
          <ac:chgData name="允澤 藍" userId="7f64d23c6d2ecffd" providerId="LiveId" clId="{A78BDF17-5465-4428-A561-5DA4CE69B269}" dt="2025-12-06T06:12:33.570" v="478" actId="1076"/>
          <ac:spMkLst>
            <pc:docMk/>
            <pc:sldMk cId="2869398380" sldId="346"/>
            <ac:spMk id="7" creationId="{570E747F-48CA-BE1E-598D-763114752AD4}"/>
          </ac:spMkLst>
        </pc:spChg>
        <pc:spChg chg="del mod">
          <ac:chgData name="允澤 藍" userId="7f64d23c6d2ecffd" providerId="LiveId" clId="{A78BDF17-5465-4428-A561-5DA4CE69B269}" dt="2025-12-06T06:12:24.043" v="476" actId="478"/>
          <ac:spMkLst>
            <pc:docMk/>
            <pc:sldMk cId="2869398380" sldId="346"/>
            <ac:spMk id="11" creationId="{85E33027-EDC8-BE6C-F7E1-7F39BD966572}"/>
          </ac:spMkLst>
        </pc:spChg>
        <pc:picChg chg="mod">
          <ac:chgData name="允澤 藍" userId="7f64d23c6d2ecffd" providerId="LiveId" clId="{A78BDF17-5465-4428-A561-5DA4CE69B269}" dt="2025-12-06T06:12:34.953" v="480" actId="1076"/>
          <ac:picMkLst>
            <pc:docMk/>
            <pc:sldMk cId="2869398380" sldId="346"/>
            <ac:picMk id="2" creationId="{01A361D9-11EB-44D6-A4CE-C7C297916767}"/>
          </ac:picMkLst>
        </pc:picChg>
      </pc:sldChg>
      <pc:sldChg chg="modSp mod">
        <pc:chgData name="允澤 藍" userId="7f64d23c6d2ecffd" providerId="LiveId" clId="{A78BDF17-5465-4428-A561-5DA4CE69B269}" dt="2025-12-06T05:39:23.042" v="94" actId="20577"/>
        <pc:sldMkLst>
          <pc:docMk/>
          <pc:sldMk cId="416635387" sldId="350"/>
        </pc:sldMkLst>
        <pc:spChg chg="mod">
          <ac:chgData name="允澤 藍" userId="7f64d23c6d2ecffd" providerId="LiveId" clId="{A78BDF17-5465-4428-A561-5DA4CE69B269}" dt="2025-12-06T05:37:28.332" v="76" actId="108"/>
          <ac:spMkLst>
            <pc:docMk/>
            <pc:sldMk cId="416635387" sldId="350"/>
            <ac:spMk id="3" creationId="{FA37FF88-E663-D614-63AE-E31E4068FF88}"/>
          </ac:spMkLst>
        </pc:spChg>
        <pc:spChg chg="mod">
          <ac:chgData name="允澤 藍" userId="7f64d23c6d2ecffd" providerId="LiveId" clId="{A78BDF17-5465-4428-A561-5DA4CE69B269}" dt="2025-12-06T05:39:20.849" v="92" actId="20577"/>
          <ac:spMkLst>
            <pc:docMk/>
            <pc:sldMk cId="416635387" sldId="350"/>
            <ac:spMk id="4" creationId="{FAB8D1ED-AEF9-B17C-CD49-8B909965FD14}"/>
          </ac:spMkLst>
        </pc:spChg>
        <pc:spChg chg="mod">
          <ac:chgData name="允澤 藍" userId="7f64d23c6d2ecffd" providerId="LiveId" clId="{A78BDF17-5465-4428-A561-5DA4CE69B269}" dt="2025-12-06T05:38:58.712" v="88" actId="20577"/>
          <ac:spMkLst>
            <pc:docMk/>
            <pc:sldMk cId="416635387" sldId="350"/>
            <ac:spMk id="6" creationId="{F5096499-6B8B-10F6-6D3D-F2039F5818E7}"/>
          </ac:spMkLst>
        </pc:spChg>
        <pc:spChg chg="mod">
          <ac:chgData name="允澤 藍" userId="7f64d23c6d2ecffd" providerId="LiveId" clId="{A78BDF17-5465-4428-A561-5DA4CE69B269}" dt="2025-12-06T05:37:42.306" v="79" actId="12"/>
          <ac:spMkLst>
            <pc:docMk/>
            <pc:sldMk cId="416635387" sldId="350"/>
            <ac:spMk id="7" creationId="{9B68932C-F25B-84C1-392C-96738449175E}"/>
          </ac:spMkLst>
        </pc:spChg>
        <pc:spChg chg="mod">
          <ac:chgData name="允澤 藍" userId="7f64d23c6d2ecffd" providerId="LiveId" clId="{A78BDF17-5465-4428-A561-5DA4CE69B269}" dt="2025-12-06T05:39:23.042" v="94" actId="20577"/>
          <ac:spMkLst>
            <pc:docMk/>
            <pc:sldMk cId="416635387" sldId="350"/>
            <ac:spMk id="8" creationId="{FFBF35A7-E798-EFF2-073D-58D227931883}"/>
          </ac:spMkLst>
        </pc:spChg>
      </pc:sldChg>
      <pc:sldChg chg="delSp modSp mod">
        <pc:chgData name="允澤 藍" userId="7f64d23c6d2ecffd" providerId="LiveId" clId="{A78BDF17-5465-4428-A561-5DA4CE69B269}" dt="2025-12-06T05:53:51.766" v="233" actId="20577"/>
        <pc:sldMkLst>
          <pc:docMk/>
          <pc:sldMk cId="1391397372" sldId="351"/>
        </pc:sldMkLst>
        <pc:spChg chg="mod">
          <ac:chgData name="允澤 藍" userId="7f64d23c6d2ecffd" providerId="LiveId" clId="{A78BDF17-5465-4428-A561-5DA4CE69B269}" dt="2025-12-06T05:39:58.051" v="95" actId="108"/>
          <ac:spMkLst>
            <pc:docMk/>
            <pc:sldMk cId="1391397372" sldId="351"/>
            <ac:spMk id="3" creationId="{7F8A9E13-CE74-4885-DF4B-3F6BF305F001}"/>
          </ac:spMkLst>
        </pc:spChg>
        <pc:spChg chg="mod">
          <ac:chgData name="允澤 藍" userId="7f64d23c6d2ecffd" providerId="LiveId" clId="{A78BDF17-5465-4428-A561-5DA4CE69B269}" dt="2025-12-06T05:53:51.766" v="233" actId="20577"/>
          <ac:spMkLst>
            <pc:docMk/>
            <pc:sldMk cId="1391397372" sldId="351"/>
            <ac:spMk id="6" creationId="{E5044C45-20DF-82A1-97AC-EAC30E59743D}"/>
          </ac:spMkLst>
        </pc:spChg>
        <pc:spChg chg="del mod">
          <ac:chgData name="允澤 藍" userId="7f64d23c6d2ecffd" providerId="LiveId" clId="{A78BDF17-5465-4428-A561-5DA4CE69B269}" dt="2025-12-06T05:42:37.176" v="118" actId="478"/>
          <ac:spMkLst>
            <pc:docMk/>
            <pc:sldMk cId="1391397372" sldId="351"/>
            <ac:spMk id="7" creationId="{6E561846-F6FF-5E78-3CB8-1EDFE4BEC1DD}"/>
          </ac:spMkLst>
        </pc:spChg>
      </pc:sldChg>
      <pc:sldChg chg="modSp mod">
        <pc:chgData name="允澤 藍" userId="7f64d23c6d2ecffd" providerId="LiveId" clId="{A78BDF17-5465-4428-A561-5DA4CE69B269}" dt="2025-12-06T05:56:02.857" v="245" actId="1076"/>
        <pc:sldMkLst>
          <pc:docMk/>
          <pc:sldMk cId="1201471412" sldId="352"/>
        </pc:sldMkLst>
        <pc:spChg chg="mod">
          <ac:chgData name="允澤 藍" userId="7f64d23c6d2ecffd" providerId="LiveId" clId="{A78BDF17-5465-4428-A561-5DA4CE69B269}" dt="2025-12-06T05:56:02.857" v="245" actId="1076"/>
          <ac:spMkLst>
            <pc:docMk/>
            <pc:sldMk cId="1201471412" sldId="352"/>
            <ac:spMk id="3" creationId="{844281DD-CE3C-E30E-3129-36A68B90C869}"/>
          </ac:spMkLst>
        </pc:spChg>
        <pc:spChg chg="mod">
          <ac:chgData name="允澤 藍" userId="7f64d23c6d2ecffd" providerId="LiveId" clId="{A78BDF17-5465-4428-A561-5DA4CE69B269}" dt="2025-12-06T05:54:11.765" v="234" actId="108"/>
          <ac:spMkLst>
            <pc:docMk/>
            <pc:sldMk cId="1201471412" sldId="352"/>
            <ac:spMk id="6" creationId="{88F419AF-F16D-9773-0F65-72A722F90384}"/>
          </ac:spMkLst>
        </pc:spChg>
        <pc:picChg chg="mod">
          <ac:chgData name="允澤 藍" userId="7f64d23c6d2ecffd" providerId="LiveId" clId="{A78BDF17-5465-4428-A561-5DA4CE69B269}" dt="2025-12-06T05:55:04.388" v="237" actId="1076"/>
          <ac:picMkLst>
            <pc:docMk/>
            <pc:sldMk cId="1201471412" sldId="352"/>
            <ac:picMk id="9" creationId="{9E437160-16CE-DB81-08D4-7F821E9B1422}"/>
          </ac:picMkLst>
        </pc:picChg>
        <pc:picChg chg="mod">
          <ac:chgData name="允澤 藍" userId="7f64d23c6d2ecffd" providerId="LiveId" clId="{A78BDF17-5465-4428-A561-5DA4CE69B269}" dt="2025-12-06T05:54:45.649" v="236" actId="1076"/>
          <ac:picMkLst>
            <pc:docMk/>
            <pc:sldMk cId="1201471412" sldId="352"/>
            <ac:picMk id="11" creationId="{DD562B90-4CFF-8CA2-CFDD-D9EBC367E606}"/>
          </ac:picMkLst>
        </pc:picChg>
      </pc:sldChg>
      <pc:sldChg chg="modSp mod">
        <pc:chgData name="允澤 藍" userId="7f64d23c6d2ecffd" providerId="LiveId" clId="{A78BDF17-5465-4428-A561-5DA4CE69B269}" dt="2025-12-06T06:08:16.090" v="402" actId="1076"/>
        <pc:sldMkLst>
          <pc:docMk/>
          <pc:sldMk cId="160722390" sldId="353"/>
        </pc:sldMkLst>
        <pc:spChg chg="mod">
          <ac:chgData name="允澤 藍" userId="7f64d23c6d2ecffd" providerId="LiveId" clId="{A78BDF17-5465-4428-A561-5DA4CE69B269}" dt="2025-12-06T06:08:13.012" v="401" actId="1076"/>
          <ac:spMkLst>
            <pc:docMk/>
            <pc:sldMk cId="160722390" sldId="353"/>
            <ac:spMk id="7" creationId="{7FEAD08F-D584-2089-89EE-35268EDA8A90}"/>
          </ac:spMkLst>
        </pc:spChg>
        <pc:picChg chg="mod">
          <ac:chgData name="允澤 藍" userId="7f64d23c6d2ecffd" providerId="LiveId" clId="{A78BDF17-5465-4428-A561-5DA4CE69B269}" dt="2025-12-06T06:08:16.090" v="402" actId="1076"/>
          <ac:picMkLst>
            <pc:docMk/>
            <pc:sldMk cId="160722390" sldId="353"/>
            <ac:picMk id="17" creationId="{ECB4EA94-B448-1592-60FD-A048F410855C}"/>
          </ac:picMkLst>
        </pc:picChg>
      </pc:sldChg>
      <pc:sldChg chg="addSp modSp mod">
        <pc:chgData name="允澤 藍" userId="7f64d23c6d2ecffd" providerId="LiveId" clId="{A78BDF17-5465-4428-A561-5DA4CE69B269}" dt="2025-12-06T06:21:21.301" v="568" actId="14100"/>
        <pc:sldMkLst>
          <pc:docMk/>
          <pc:sldMk cId="1566023001" sldId="354"/>
        </pc:sldMkLst>
        <pc:spChg chg="mod">
          <ac:chgData name="允澤 藍" userId="7f64d23c6d2ecffd" providerId="LiveId" clId="{A78BDF17-5465-4428-A561-5DA4CE69B269}" dt="2025-12-06T06:18:09.666" v="546" actId="255"/>
          <ac:spMkLst>
            <pc:docMk/>
            <pc:sldMk cId="1566023001" sldId="354"/>
            <ac:spMk id="3" creationId="{A0A24F6C-185C-3A4C-C989-4331B85CFC06}"/>
          </ac:spMkLst>
        </pc:spChg>
        <pc:spChg chg="mod">
          <ac:chgData name="允澤 藍" userId="7f64d23c6d2ecffd" providerId="LiveId" clId="{A78BDF17-5465-4428-A561-5DA4CE69B269}" dt="2025-12-06T06:21:21.301" v="568" actId="14100"/>
          <ac:spMkLst>
            <pc:docMk/>
            <pc:sldMk cId="1566023001" sldId="354"/>
            <ac:spMk id="4" creationId="{F46C0502-0E6E-F5BE-9CDE-4698628DBB2E}"/>
          </ac:spMkLst>
        </pc:spChg>
        <pc:spChg chg="mod">
          <ac:chgData name="允澤 藍" userId="7f64d23c6d2ecffd" providerId="LiveId" clId="{A78BDF17-5465-4428-A561-5DA4CE69B269}" dt="2025-12-06T06:19:23.124" v="556" actId="1076"/>
          <ac:spMkLst>
            <pc:docMk/>
            <pc:sldMk cId="1566023001" sldId="354"/>
            <ac:spMk id="6" creationId="{FEAAFF24-2E66-AE00-E84A-3781A929F4C7}"/>
          </ac:spMkLst>
        </pc:spChg>
        <pc:spChg chg="mod">
          <ac:chgData name="允澤 藍" userId="7f64d23c6d2ecffd" providerId="LiveId" clId="{A78BDF17-5465-4428-A561-5DA4CE69B269}" dt="2025-12-06T06:18:16.507" v="548" actId="27636"/>
          <ac:spMkLst>
            <pc:docMk/>
            <pc:sldMk cId="1566023001" sldId="354"/>
            <ac:spMk id="7" creationId="{34AA50C9-0758-E5EE-30B1-746C2E9A8105}"/>
          </ac:spMkLst>
        </pc:spChg>
        <pc:spChg chg="mod">
          <ac:chgData name="允澤 藍" userId="7f64d23c6d2ecffd" providerId="LiveId" clId="{A78BDF17-5465-4428-A561-5DA4CE69B269}" dt="2025-12-06T06:19:45.278" v="558" actId="1076"/>
          <ac:spMkLst>
            <pc:docMk/>
            <pc:sldMk cId="1566023001" sldId="354"/>
            <ac:spMk id="11" creationId="{CB6E6DE9-7E67-3EF1-E856-246B9A5EEF55}"/>
          </ac:spMkLst>
        </pc:spChg>
        <pc:spChg chg="add mod">
          <ac:chgData name="允澤 藍" userId="7f64d23c6d2ecffd" providerId="LiveId" clId="{A78BDF17-5465-4428-A561-5DA4CE69B269}" dt="2025-12-06T06:19:05.250" v="552" actId="571"/>
          <ac:spMkLst>
            <pc:docMk/>
            <pc:sldMk cId="1566023001" sldId="354"/>
            <ac:spMk id="15" creationId="{73104BD4-1FCA-1F06-B2FD-6F6365D4F066}"/>
          </ac:spMkLst>
        </pc:spChg>
        <pc:grpChg chg="mod">
          <ac:chgData name="允澤 藍" userId="7f64d23c6d2ecffd" providerId="LiveId" clId="{A78BDF17-5465-4428-A561-5DA4CE69B269}" dt="2025-12-06T06:20:39.922" v="561" actId="1076"/>
          <ac:grpSpMkLst>
            <pc:docMk/>
            <pc:sldMk cId="1566023001" sldId="354"/>
            <ac:grpSpMk id="9" creationId="{6CF9445C-8762-5400-1DC9-20B0FB266D5B}"/>
          </ac:grpSpMkLst>
        </pc:grpChg>
        <pc:grpChg chg="add mod">
          <ac:chgData name="允澤 藍" userId="7f64d23c6d2ecffd" providerId="LiveId" clId="{A78BDF17-5465-4428-A561-5DA4CE69B269}" dt="2025-12-06T06:19:05.250" v="552" actId="571"/>
          <ac:grpSpMkLst>
            <pc:docMk/>
            <pc:sldMk cId="1566023001" sldId="354"/>
            <ac:grpSpMk id="12" creationId="{351346E8-8331-46C7-70E1-1BEB7435F96E}"/>
          </ac:grpSpMkLst>
        </pc:grpChg>
        <pc:picChg chg="mod">
          <ac:chgData name="允澤 藍" userId="7f64d23c6d2ecffd" providerId="LiveId" clId="{A78BDF17-5465-4428-A561-5DA4CE69B269}" dt="2025-12-06T06:19:05.250" v="552" actId="571"/>
          <ac:picMkLst>
            <pc:docMk/>
            <pc:sldMk cId="1566023001" sldId="354"/>
            <ac:picMk id="13" creationId="{290F8F1B-635F-2B41-FC25-2176D63795C2}"/>
          </ac:picMkLst>
        </pc:picChg>
        <pc:picChg chg="mod">
          <ac:chgData name="允澤 藍" userId="7f64d23c6d2ecffd" providerId="LiveId" clId="{A78BDF17-5465-4428-A561-5DA4CE69B269}" dt="2025-12-06T06:19:05.250" v="552" actId="571"/>
          <ac:picMkLst>
            <pc:docMk/>
            <pc:sldMk cId="1566023001" sldId="354"/>
            <ac:picMk id="14" creationId="{792DF568-06DC-BD91-4080-5681FDDCA7C6}"/>
          </ac:picMkLst>
        </pc:picChg>
      </pc:sldChg>
      <pc:sldChg chg="modSp mod">
        <pc:chgData name="允澤 藍" userId="7f64d23c6d2ecffd" providerId="LiveId" clId="{A78BDF17-5465-4428-A561-5DA4CE69B269}" dt="2025-12-06T06:21:50.638" v="576" actId="1076"/>
        <pc:sldMkLst>
          <pc:docMk/>
          <pc:sldMk cId="113600786" sldId="356"/>
        </pc:sldMkLst>
        <pc:spChg chg="mod">
          <ac:chgData name="允澤 藍" userId="7f64d23c6d2ecffd" providerId="LiveId" clId="{A78BDF17-5465-4428-A561-5DA4CE69B269}" dt="2025-12-06T06:21:31.460" v="569" actId="255"/>
          <ac:spMkLst>
            <pc:docMk/>
            <pc:sldMk cId="113600786" sldId="356"/>
            <ac:spMk id="3" creationId="{3FEC84BF-5F3B-F185-369F-EF16262EEFD5}"/>
          </ac:spMkLst>
        </pc:spChg>
        <pc:spChg chg="mod">
          <ac:chgData name="允澤 藍" userId="7f64d23c6d2ecffd" providerId="LiveId" clId="{A78BDF17-5465-4428-A561-5DA4CE69B269}" dt="2025-12-06T06:21:49.732" v="575" actId="1076"/>
          <ac:spMkLst>
            <pc:docMk/>
            <pc:sldMk cId="113600786" sldId="356"/>
            <ac:spMk id="7" creationId="{17385555-8A45-1C43-ADC1-92D6F39F2E89}"/>
          </ac:spMkLst>
        </pc:spChg>
        <pc:picChg chg="mod">
          <ac:chgData name="允澤 藍" userId="7f64d23c6d2ecffd" providerId="LiveId" clId="{A78BDF17-5465-4428-A561-5DA4CE69B269}" dt="2025-12-06T06:21:50.638" v="576" actId="1076"/>
          <ac:picMkLst>
            <pc:docMk/>
            <pc:sldMk cId="113600786" sldId="356"/>
            <ac:picMk id="1028" creationId="{E37E6FD5-133D-58C5-2D90-5AA9C36D4688}"/>
          </ac:picMkLst>
        </pc:picChg>
      </pc:sldChg>
      <pc:sldChg chg="modSp mod">
        <pc:chgData name="允澤 藍" userId="7f64d23c6d2ecffd" providerId="LiveId" clId="{A78BDF17-5465-4428-A561-5DA4CE69B269}" dt="2025-12-06T06:22:38.065" v="587" actId="1076"/>
        <pc:sldMkLst>
          <pc:docMk/>
          <pc:sldMk cId="3858613675" sldId="357"/>
        </pc:sldMkLst>
        <pc:spChg chg="mod">
          <ac:chgData name="允澤 藍" userId="7f64d23c6d2ecffd" providerId="LiveId" clId="{A78BDF17-5465-4428-A561-5DA4CE69B269}" dt="2025-12-06T06:22:20.607" v="583" actId="255"/>
          <ac:spMkLst>
            <pc:docMk/>
            <pc:sldMk cId="3858613675" sldId="357"/>
            <ac:spMk id="3" creationId="{4DE615B7-057B-A12F-2E13-D114243AAEA3}"/>
          </ac:spMkLst>
        </pc:spChg>
        <pc:spChg chg="mod">
          <ac:chgData name="允澤 藍" userId="7f64d23c6d2ecffd" providerId="LiveId" clId="{A78BDF17-5465-4428-A561-5DA4CE69B269}" dt="2025-12-06T06:22:38.065" v="587" actId="1076"/>
          <ac:spMkLst>
            <pc:docMk/>
            <pc:sldMk cId="3858613675" sldId="357"/>
            <ac:spMk id="7" creationId="{E93B3224-3382-C61C-4D16-C69406975BB9}"/>
          </ac:spMkLst>
        </pc:spChg>
        <pc:picChg chg="mod">
          <ac:chgData name="允澤 藍" userId="7f64d23c6d2ecffd" providerId="LiveId" clId="{A78BDF17-5465-4428-A561-5DA4CE69B269}" dt="2025-12-06T06:22:35.378" v="586" actId="1076"/>
          <ac:picMkLst>
            <pc:docMk/>
            <pc:sldMk cId="3858613675" sldId="357"/>
            <ac:picMk id="2054" creationId="{658754A8-77ED-0214-3A62-4DA1618BB2DC}"/>
          </ac:picMkLst>
        </pc:picChg>
      </pc:sldChg>
      <pc:sldChg chg="addSp delSp modSp mod">
        <pc:chgData name="允澤 藍" userId="7f64d23c6d2ecffd" providerId="LiveId" clId="{A78BDF17-5465-4428-A561-5DA4CE69B269}" dt="2025-12-06T06:24:24.360" v="620" actId="1076"/>
        <pc:sldMkLst>
          <pc:docMk/>
          <pc:sldMk cId="524010493" sldId="358"/>
        </pc:sldMkLst>
        <pc:spChg chg="add del mod">
          <ac:chgData name="允澤 藍" userId="7f64d23c6d2ecffd" providerId="LiveId" clId="{A78BDF17-5465-4428-A561-5DA4CE69B269}" dt="2025-12-06T06:23:03.012" v="596" actId="255"/>
          <ac:spMkLst>
            <pc:docMk/>
            <pc:sldMk cId="524010493" sldId="358"/>
            <ac:spMk id="3" creationId="{43533B92-FE98-2177-F3CE-994FF2E8E7C0}"/>
          </ac:spMkLst>
        </pc:spChg>
        <pc:spChg chg="mod">
          <ac:chgData name="允澤 藍" userId="7f64d23c6d2ecffd" providerId="LiveId" clId="{A78BDF17-5465-4428-A561-5DA4CE69B269}" dt="2025-12-06T06:24:24.360" v="620" actId="1076"/>
          <ac:spMkLst>
            <pc:docMk/>
            <pc:sldMk cId="524010493" sldId="358"/>
            <ac:spMk id="7" creationId="{34BF7D50-6FC8-9D04-FD4B-B0BC3D70DA95}"/>
          </ac:spMkLst>
        </pc:spChg>
        <pc:spChg chg="add del mod">
          <ac:chgData name="允澤 藍" userId="7f64d23c6d2ecffd" providerId="LiveId" clId="{A78BDF17-5465-4428-A561-5DA4CE69B269}" dt="2025-12-06T06:22:58.060" v="595" actId="478"/>
          <ac:spMkLst>
            <pc:docMk/>
            <pc:sldMk cId="524010493" sldId="358"/>
            <ac:spMk id="8" creationId="{0E17E13B-FE04-4336-15F2-B2C41881D25F}"/>
          </ac:spMkLst>
        </pc:spChg>
        <pc:spChg chg="add mod">
          <ac:chgData name="允澤 藍" userId="7f64d23c6d2ecffd" providerId="LiveId" clId="{A78BDF17-5465-4428-A561-5DA4CE69B269}" dt="2025-12-06T06:22:57.313" v="594"/>
          <ac:spMkLst>
            <pc:docMk/>
            <pc:sldMk cId="524010493" sldId="358"/>
            <ac:spMk id="9" creationId="{790470C6-8CC4-7FEC-B9EC-F83F7D28305A}"/>
          </ac:spMkLst>
        </pc:spChg>
        <pc:picChg chg="mod">
          <ac:chgData name="允澤 藍" userId="7f64d23c6d2ecffd" providerId="LiveId" clId="{A78BDF17-5465-4428-A561-5DA4CE69B269}" dt="2025-12-06T06:24:21.377" v="619" actId="1076"/>
          <ac:picMkLst>
            <pc:docMk/>
            <pc:sldMk cId="524010493" sldId="358"/>
            <ac:picMk id="4" creationId="{2CFE35F9-BD06-6201-34ED-4883793ED773}"/>
          </ac:picMkLst>
        </pc:picChg>
      </pc:sldChg>
      <pc:sldChg chg="modSp mod">
        <pc:chgData name="允澤 藍" userId="7f64d23c6d2ecffd" providerId="LiveId" clId="{A78BDF17-5465-4428-A561-5DA4CE69B269}" dt="2025-12-06T06:24:07.755" v="614" actId="1076"/>
        <pc:sldMkLst>
          <pc:docMk/>
          <pc:sldMk cId="3958139057" sldId="360"/>
        </pc:sldMkLst>
        <pc:spChg chg="mod">
          <ac:chgData name="允澤 藍" userId="7f64d23c6d2ecffd" providerId="LiveId" clId="{A78BDF17-5465-4428-A561-5DA4CE69B269}" dt="2025-12-06T06:24:02.538" v="611" actId="255"/>
          <ac:spMkLst>
            <pc:docMk/>
            <pc:sldMk cId="3958139057" sldId="360"/>
            <ac:spMk id="3" creationId="{31917D30-25B0-BEFC-B8C0-1C3173C7547E}"/>
          </ac:spMkLst>
        </pc:spChg>
        <pc:spChg chg="mod">
          <ac:chgData name="允澤 藍" userId="7f64d23c6d2ecffd" providerId="LiveId" clId="{A78BDF17-5465-4428-A561-5DA4CE69B269}" dt="2025-12-06T06:24:07.755" v="614" actId="1076"/>
          <ac:spMkLst>
            <pc:docMk/>
            <pc:sldMk cId="3958139057" sldId="360"/>
            <ac:spMk id="7" creationId="{DCD6A5E2-1294-9DA5-7E5F-3C3589CB8D56}"/>
          </ac:spMkLst>
        </pc:spChg>
        <pc:picChg chg="mod">
          <ac:chgData name="允澤 藍" userId="7f64d23c6d2ecffd" providerId="LiveId" clId="{A78BDF17-5465-4428-A561-5DA4CE69B269}" dt="2025-12-06T06:24:04.931" v="613" actId="1076"/>
          <ac:picMkLst>
            <pc:docMk/>
            <pc:sldMk cId="3958139057" sldId="360"/>
            <ac:picMk id="4" creationId="{C052B155-FD60-BA53-49BB-0EDE789D9E3B}"/>
          </ac:picMkLst>
        </pc:picChg>
      </pc:sldChg>
      <pc:sldChg chg="modSp mod">
        <pc:chgData name="允澤 藍" userId="7f64d23c6d2ecffd" providerId="LiveId" clId="{A78BDF17-5465-4428-A561-5DA4CE69B269}" dt="2025-12-06T06:23:56.023" v="610" actId="1076"/>
        <pc:sldMkLst>
          <pc:docMk/>
          <pc:sldMk cId="839804008" sldId="361"/>
        </pc:sldMkLst>
        <pc:spChg chg="mod">
          <ac:chgData name="允澤 藍" userId="7f64d23c6d2ecffd" providerId="LiveId" clId="{A78BDF17-5465-4428-A561-5DA4CE69B269}" dt="2025-12-06T06:23:51.793" v="609" actId="255"/>
          <ac:spMkLst>
            <pc:docMk/>
            <pc:sldMk cId="839804008" sldId="361"/>
            <ac:spMk id="3" creationId="{BD870BAD-3BEC-2ADC-8311-8152236B7B26}"/>
          </ac:spMkLst>
        </pc:spChg>
        <pc:spChg chg="mod">
          <ac:chgData name="允澤 藍" userId="7f64d23c6d2ecffd" providerId="LiveId" clId="{A78BDF17-5465-4428-A561-5DA4CE69B269}" dt="2025-12-06T06:23:56.023" v="610" actId="1076"/>
          <ac:spMkLst>
            <pc:docMk/>
            <pc:sldMk cId="839804008" sldId="361"/>
            <ac:spMk id="7" creationId="{4B9D7F32-CFBF-B446-E339-7E6D99CF23C9}"/>
          </ac:spMkLst>
        </pc:spChg>
        <pc:picChg chg="mod">
          <ac:chgData name="允澤 藍" userId="7f64d23c6d2ecffd" providerId="LiveId" clId="{A78BDF17-5465-4428-A561-5DA4CE69B269}" dt="2025-12-06T06:23:47.057" v="608" actId="1076"/>
          <ac:picMkLst>
            <pc:docMk/>
            <pc:sldMk cId="839804008" sldId="361"/>
            <ac:picMk id="5122" creationId="{1949398E-8D06-F3F0-B4BD-C34A1BC6A06A}"/>
          </ac:picMkLst>
        </pc:picChg>
      </pc:sldChg>
      <pc:sldChg chg="modSp mod">
        <pc:chgData name="允澤 藍" userId="7f64d23c6d2ecffd" providerId="LiveId" clId="{A78BDF17-5465-4428-A561-5DA4CE69B269}" dt="2025-12-06T06:11:11.595" v="465" actId="20577"/>
        <pc:sldMkLst>
          <pc:docMk/>
          <pc:sldMk cId="3885891604" sldId="363"/>
        </pc:sldMkLst>
        <pc:spChg chg="mod">
          <ac:chgData name="允澤 藍" userId="7f64d23c6d2ecffd" providerId="LiveId" clId="{A78BDF17-5465-4428-A561-5DA4CE69B269}" dt="2025-12-06T06:10:13.007" v="434" actId="255"/>
          <ac:spMkLst>
            <pc:docMk/>
            <pc:sldMk cId="3885891604" sldId="363"/>
            <ac:spMk id="3" creationId="{2537DBAB-A5BC-9633-60D8-622C038F8EEF}"/>
          </ac:spMkLst>
        </pc:spChg>
        <pc:spChg chg="mod">
          <ac:chgData name="允澤 藍" userId="7f64d23c6d2ecffd" providerId="LiveId" clId="{A78BDF17-5465-4428-A561-5DA4CE69B269}" dt="2025-12-06T06:11:11.595" v="465" actId="20577"/>
          <ac:spMkLst>
            <pc:docMk/>
            <pc:sldMk cId="3885891604" sldId="363"/>
            <ac:spMk id="11" creationId="{F5D41F58-5FD0-1598-78BB-EAD7769B6CCF}"/>
          </ac:spMkLst>
        </pc:spChg>
      </pc:sldChg>
      <pc:sldChg chg="modSp mod">
        <pc:chgData name="允澤 藍" userId="7f64d23c6d2ecffd" providerId="LiveId" clId="{A78BDF17-5465-4428-A561-5DA4CE69B269}" dt="2025-12-06T06:15:18.525" v="512" actId="108"/>
        <pc:sldMkLst>
          <pc:docMk/>
          <pc:sldMk cId="104627932" sldId="364"/>
        </pc:sldMkLst>
        <pc:spChg chg="mod">
          <ac:chgData name="允澤 藍" userId="7f64d23c6d2ecffd" providerId="LiveId" clId="{A78BDF17-5465-4428-A561-5DA4CE69B269}" dt="2025-12-06T06:15:18.525" v="512" actId="108"/>
          <ac:spMkLst>
            <pc:docMk/>
            <pc:sldMk cId="104627932" sldId="364"/>
            <ac:spMk id="3" creationId="{B4C873D0-EE44-2E54-D543-906F71C1B4FA}"/>
          </ac:spMkLst>
        </pc:spChg>
        <pc:spChg chg="mod">
          <ac:chgData name="允澤 藍" userId="7f64d23c6d2ecffd" providerId="LiveId" clId="{A78BDF17-5465-4428-A561-5DA4CE69B269}" dt="2025-12-06T06:14:24.925" v="507" actId="1076"/>
          <ac:spMkLst>
            <pc:docMk/>
            <pc:sldMk cId="104627932" sldId="364"/>
            <ac:spMk id="4" creationId="{93E7A541-0664-0938-3046-16BEF00A317F}"/>
          </ac:spMkLst>
        </pc:spChg>
        <pc:spChg chg="mod">
          <ac:chgData name="允澤 藍" userId="7f64d23c6d2ecffd" providerId="LiveId" clId="{A78BDF17-5465-4428-A561-5DA4CE69B269}" dt="2025-12-06T06:14:21.686" v="506" actId="1076"/>
          <ac:spMkLst>
            <pc:docMk/>
            <pc:sldMk cId="104627932" sldId="364"/>
            <ac:spMk id="10" creationId="{0A878C7C-B630-9979-74D8-079CC3F814DD}"/>
          </ac:spMkLst>
        </pc:spChg>
        <pc:picChg chg="mod">
          <ac:chgData name="允澤 藍" userId="7f64d23c6d2ecffd" providerId="LiveId" clId="{A78BDF17-5465-4428-A561-5DA4CE69B269}" dt="2025-12-06T06:14:18.244" v="505" actId="1076"/>
          <ac:picMkLst>
            <pc:docMk/>
            <pc:sldMk cId="104627932" sldId="364"/>
            <ac:picMk id="8" creationId="{551C9B3E-70A5-0C5B-32C3-ACEE78BC1BD1}"/>
          </ac:picMkLst>
        </pc:picChg>
      </pc:sldChg>
      <pc:sldChg chg="addSp delSp modSp mod">
        <pc:chgData name="允澤 藍" userId="7f64d23c6d2ecffd" providerId="LiveId" clId="{A78BDF17-5465-4428-A561-5DA4CE69B269}" dt="2025-12-06T06:16:14.272" v="526" actId="1076"/>
        <pc:sldMkLst>
          <pc:docMk/>
          <pc:sldMk cId="1421864551" sldId="365"/>
        </pc:sldMkLst>
        <pc:spChg chg="del">
          <ac:chgData name="允澤 藍" userId="7f64d23c6d2ecffd" providerId="LiveId" clId="{A78BDF17-5465-4428-A561-5DA4CE69B269}" dt="2025-12-06T06:15:08.976" v="508" actId="478"/>
          <ac:spMkLst>
            <pc:docMk/>
            <pc:sldMk cId="1421864551" sldId="365"/>
            <ac:spMk id="3" creationId="{C24156FF-2DFE-4F4B-5D26-CCF33D11E1BD}"/>
          </ac:spMkLst>
        </pc:spChg>
        <pc:spChg chg="del">
          <ac:chgData name="允澤 藍" userId="7f64d23c6d2ecffd" providerId="LiveId" clId="{A78BDF17-5465-4428-A561-5DA4CE69B269}" dt="2025-12-06T06:15:44.769" v="520" actId="478"/>
          <ac:spMkLst>
            <pc:docMk/>
            <pc:sldMk cId="1421864551" sldId="365"/>
            <ac:spMk id="7" creationId="{33E47967-879C-869F-CDF8-9C0F0A1DB251}"/>
          </ac:spMkLst>
        </pc:spChg>
        <pc:spChg chg="add mod">
          <ac:chgData name="允澤 藍" userId="7f64d23c6d2ecffd" providerId="LiveId" clId="{A78BDF17-5465-4428-A561-5DA4CE69B269}" dt="2025-12-06T06:15:25.353" v="515" actId="27636"/>
          <ac:spMkLst>
            <pc:docMk/>
            <pc:sldMk cId="1421864551" sldId="365"/>
            <ac:spMk id="8" creationId="{D559CEFD-B5D8-7578-1497-BBE0368F85D9}"/>
          </ac:spMkLst>
        </pc:spChg>
        <pc:spChg chg="mod">
          <ac:chgData name="允澤 藍" userId="7f64d23c6d2ecffd" providerId="LiveId" clId="{A78BDF17-5465-4428-A561-5DA4CE69B269}" dt="2025-12-06T06:16:14.272" v="526" actId="1076"/>
          <ac:spMkLst>
            <pc:docMk/>
            <pc:sldMk cId="1421864551" sldId="365"/>
            <ac:spMk id="10" creationId="{73DEFAC9-E57D-1D84-42B6-898FD2C875CB}"/>
          </ac:spMkLst>
        </pc:spChg>
        <pc:spChg chg="add mod">
          <ac:chgData name="允澤 藍" userId="7f64d23c6d2ecffd" providerId="LiveId" clId="{A78BDF17-5465-4428-A561-5DA4CE69B269}" dt="2025-12-06T06:15:12.944" v="511"/>
          <ac:spMkLst>
            <pc:docMk/>
            <pc:sldMk cId="1421864551" sldId="365"/>
            <ac:spMk id="11" creationId="{9DC40CBD-B839-6A96-BE8B-5E0764AA7E80}"/>
          </ac:spMkLst>
        </pc:spChg>
        <pc:spChg chg="add mod">
          <ac:chgData name="允澤 藍" userId="7f64d23c6d2ecffd" providerId="LiveId" clId="{A78BDF17-5465-4428-A561-5DA4CE69B269}" dt="2025-12-06T06:15:45.064" v="521"/>
          <ac:spMkLst>
            <pc:docMk/>
            <pc:sldMk cId="1421864551" sldId="365"/>
            <ac:spMk id="12" creationId="{10D64730-6AFF-2582-C291-1ACD5AE6E0A5}"/>
          </ac:spMkLst>
        </pc:spChg>
        <pc:picChg chg="mod">
          <ac:chgData name="允澤 藍" userId="7f64d23c6d2ecffd" providerId="LiveId" clId="{A78BDF17-5465-4428-A561-5DA4CE69B269}" dt="2025-12-06T06:15:32.069" v="519" actId="1076"/>
          <ac:picMkLst>
            <pc:docMk/>
            <pc:sldMk cId="1421864551" sldId="365"/>
            <ac:picMk id="9" creationId="{88E32DA9-146C-88E4-F037-7D554692AA3A}"/>
          </ac:picMkLst>
        </pc:picChg>
      </pc:sldChg>
      <pc:sldChg chg="addSp modSp mod">
        <pc:chgData name="允澤 藍" userId="7f64d23c6d2ecffd" providerId="LiveId" clId="{A78BDF17-5465-4428-A561-5DA4CE69B269}" dt="2025-12-06T07:15:28.509" v="682" actId="20577"/>
        <pc:sldMkLst>
          <pc:docMk/>
          <pc:sldMk cId="1592785606" sldId="366"/>
        </pc:sldMkLst>
        <pc:spChg chg="add mod">
          <ac:chgData name="允澤 藍" userId="7f64d23c6d2ecffd" providerId="LiveId" clId="{A78BDF17-5465-4428-A561-5DA4CE69B269}" dt="2025-12-06T07:15:28.509" v="682" actId="20577"/>
          <ac:spMkLst>
            <pc:docMk/>
            <pc:sldMk cId="1592785606" sldId="366"/>
            <ac:spMk id="2" creationId="{16B2360C-F4C0-F59B-35FA-49C9EA8379DA}"/>
          </ac:spMkLst>
        </pc:spChg>
        <pc:spChg chg="mod">
          <ac:chgData name="允澤 藍" userId="7f64d23c6d2ecffd" providerId="LiveId" clId="{A78BDF17-5465-4428-A561-5DA4CE69B269}" dt="2025-12-06T05:56:09.647" v="247" actId="255"/>
          <ac:spMkLst>
            <pc:docMk/>
            <pc:sldMk cId="1592785606" sldId="366"/>
            <ac:spMk id="6" creationId="{E1B51B3A-5C70-A48A-73C4-0133EDD9062F}"/>
          </ac:spMkLst>
        </pc:spChg>
      </pc:sldChg>
      <pc:sldChg chg="addSp modSp mod">
        <pc:chgData name="允澤 藍" userId="7f64d23c6d2ecffd" providerId="LiveId" clId="{A78BDF17-5465-4428-A561-5DA4CE69B269}" dt="2025-12-06T07:17:29.657" v="683" actId="1076"/>
        <pc:sldMkLst>
          <pc:docMk/>
          <pc:sldMk cId="2524858001" sldId="367"/>
        </pc:sldMkLst>
        <pc:spChg chg="mod">
          <ac:chgData name="允澤 藍" userId="7f64d23c6d2ecffd" providerId="LiveId" clId="{A78BDF17-5465-4428-A561-5DA4CE69B269}" dt="2025-12-06T05:56:22.543" v="248" actId="255"/>
          <ac:spMkLst>
            <pc:docMk/>
            <pc:sldMk cId="2524858001" sldId="367"/>
            <ac:spMk id="6" creationId="{2E9374D0-CABA-EAD0-9C4F-0F2015386CDF}"/>
          </ac:spMkLst>
        </pc:spChg>
        <pc:picChg chg="add mod">
          <ac:chgData name="允澤 藍" userId="7f64d23c6d2ecffd" providerId="LiveId" clId="{A78BDF17-5465-4428-A561-5DA4CE69B269}" dt="2025-12-06T07:17:29.657" v="683" actId="1076"/>
          <ac:picMkLst>
            <pc:docMk/>
            <pc:sldMk cId="2524858001" sldId="367"/>
            <ac:picMk id="4" creationId="{610C03E5-E89D-E341-E939-036D4993BF04}"/>
          </ac:picMkLst>
        </pc:picChg>
      </pc:sldChg>
      <pc:sldChg chg="modSp mod">
        <pc:chgData name="允澤 藍" userId="7f64d23c6d2ecffd" providerId="LiveId" clId="{A78BDF17-5465-4428-A561-5DA4CE69B269}" dt="2025-12-06T05:32:17.247" v="46" actId="255"/>
        <pc:sldMkLst>
          <pc:docMk/>
          <pc:sldMk cId="2753430481" sldId="368"/>
        </pc:sldMkLst>
        <pc:spChg chg="mod">
          <ac:chgData name="允澤 藍" userId="7f64d23c6d2ecffd" providerId="LiveId" clId="{A78BDF17-5465-4428-A561-5DA4CE69B269}" dt="2025-12-06T05:32:17.247" v="46" actId="255"/>
          <ac:spMkLst>
            <pc:docMk/>
            <pc:sldMk cId="2753430481" sldId="368"/>
            <ac:spMk id="4" creationId="{76703EFF-1785-71BC-C8FE-EB7EDB70DB6C}"/>
          </ac:spMkLst>
        </pc:spChg>
      </pc:sldChg>
      <pc:sldChg chg="modSp mod">
        <pc:chgData name="允澤 藍" userId="7f64d23c6d2ecffd" providerId="LiveId" clId="{A78BDF17-5465-4428-A561-5DA4CE69B269}" dt="2025-12-06T05:33:09.963" v="49" actId="108"/>
        <pc:sldMkLst>
          <pc:docMk/>
          <pc:sldMk cId="4158020754" sldId="369"/>
        </pc:sldMkLst>
        <pc:spChg chg="mod">
          <ac:chgData name="允澤 藍" userId="7f64d23c6d2ecffd" providerId="LiveId" clId="{A78BDF17-5465-4428-A561-5DA4CE69B269}" dt="2025-12-06T05:33:09.963" v="49" actId="108"/>
          <ac:spMkLst>
            <pc:docMk/>
            <pc:sldMk cId="4158020754" sldId="369"/>
            <ac:spMk id="4" creationId="{463808DD-DF9A-7EB1-F9FA-6555756F69A2}"/>
          </ac:spMkLst>
        </pc:spChg>
      </pc:sldChg>
      <pc:sldChg chg="delSp modSp mod">
        <pc:chgData name="允澤 藍" userId="7f64d23c6d2ecffd" providerId="LiveId" clId="{A78BDF17-5465-4428-A561-5DA4CE69B269}" dt="2025-12-06T05:43:07.613" v="123" actId="20577"/>
        <pc:sldMkLst>
          <pc:docMk/>
          <pc:sldMk cId="1933307393" sldId="370"/>
        </pc:sldMkLst>
        <pc:spChg chg="mod">
          <ac:chgData name="允澤 藍" userId="7f64d23c6d2ecffd" providerId="LiveId" clId="{A78BDF17-5465-4428-A561-5DA4CE69B269}" dt="2025-12-06T05:34:55.275" v="56" actId="108"/>
          <ac:spMkLst>
            <pc:docMk/>
            <pc:sldMk cId="1933307393" sldId="370"/>
            <ac:spMk id="8" creationId="{A872B58D-DC6E-73F3-4DF8-E40A6312769F}"/>
          </ac:spMkLst>
        </pc:spChg>
        <pc:spChg chg="del mod">
          <ac:chgData name="允澤 藍" userId="7f64d23c6d2ecffd" providerId="LiveId" clId="{A78BDF17-5465-4428-A561-5DA4CE69B269}" dt="2025-12-06T05:43:00.235" v="121" actId="478"/>
          <ac:spMkLst>
            <pc:docMk/>
            <pc:sldMk cId="1933307393" sldId="370"/>
            <ac:spMk id="9" creationId="{77D4CAEB-E2FA-3210-2656-2A9AF2F1E590}"/>
          </ac:spMkLst>
        </pc:spChg>
        <pc:spChg chg="mod">
          <ac:chgData name="允澤 藍" userId="7f64d23c6d2ecffd" providerId="LiveId" clId="{A78BDF17-5465-4428-A561-5DA4CE69B269}" dt="2025-12-06T05:43:07.613" v="123" actId="20577"/>
          <ac:spMkLst>
            <pc:docMk/>
            <pc:sldMk cId="1933307393" sldId="370"/>
            <ac:spMk id="13" creationId="{55D31496-DD8D-FDED-39BF-27BDC13A7BC7}"/>
          </ac:spMkLst>
        </pc:spChg>
      </pc:sldChg>
      <pc:sldChg chg="modSp mod setBg">
        <pc:chgData name="允澤 藍" userId="7f64d23c6d2ecffd" providerId="LiveId" clId="{A78BDF17-5465-4428-A561-5DA4CE69B269}" dt="2025-12-06T05:33:56.941" v="53" actId="108"/>
        <pc:sldMkLst>
          <pc:docMk/>
          <pc:sldMk cId="2334584233" sldId="371"/>
        </pc:sldMkLst>
        <pc:spChg chg="mod">
          <ac:chgData name="允澤 藍" userId="7f64d23c6d2ecffd" providerId="LiveId" clId="{A78BDF17-5465-4428-A561-5DA4CE69B269}" dt="2025-12-06T05:33:56.941" v="53" actId="108"/>
          <ac:spMkLst>
            <pc:docMk/>
            <pc:sldMk cId="2334584233" sldId="371"/>
            <ac:spMk id="4" creationId="{0FE1BC31-AAA7-1329-7B19-880CBB833E49}"/>
          </ac:spMkLst>
        </pc:spChg>
        <pc:spChg chg="mod">
          <ac:chgData name="允澤 藍" userId="7f64d23c6d2ecffd" providerId="LiveId" clId="{A78BDF17-5465-4428-A561-5DA4CE69B269}" dt="2025-12-06T05:33:42.689" v="52"/>
          <ac:spMkLst>
            <pc:docMk/>
            <pc:sldMk cId="2334584233" sldId="371"/>
            <ac:spMk id="5" creationId="{612542D3-5A92-2740-52C8-D972772FE9F4}"/>
          </ac:spMkLst>
        </pc:spChg>
      </pc:sldChg>
      <pc:sldChg chg="modSp mod">
        <pc:chgData name="允澤 藍" userId="7f64d23c6d2ecffd" providerId="LiveId" clId="{A78BDF17-5465-4428-A561-5DA4CE69B269}" dt="2025-12-06T06:07:32.202" v="393" actId="108"/>
        <pc:sldMkLst>
          <pc:docMk/>
          <pc:sldMk cId="1465490083" sldId="372"/>
        </pc:sldMkLst>
        <pc:spChg chg="mod">
          <ac:chgData name="允澤 藍" userId="7f64d23c6d2ecffd" providerId="LiveId" clId="{A78BDF17-5465-4428-A561-5DA4CE69B269}" dt="2025-12-06T06:07:32.202" v="393" actId="108"/>
          <ac:spMkLst>
            <pc:docMk/>
            <pc:sldMk cId="1465490083" sldId="372"/>
            <ac:spMk id="4" creationId="{E92E1767-22B9-686A-9209-19E417980B65}"/>
          </ac:spMkLst>
        </pc:spChg>
      </pc:sldChg>
      <pc:sldChg chg="addSp delSp modSp mod">
        <pc:chgData name="允澤 藍" userId="7f64d23c6d2ecffd" providerId="LiveId" clId="{A78BDF17-5465-4428-A561-5DA4CE69B269}" dt="2025-12-06T06:10:45.771" v="456" actId="1076"/>
        <pc:sldMkLst>
          <pc:docMk/>
          <pc:sldMk cId="2019489183" sldId="373"/>
        </pc:sldMkLst>
        <pc:spChg chg="add mod">
          <ac:chgData name="允澤 藍" userId="7f64d23c6d2ecffd" providerId="LiveId" clId="{A78BDF17-5465-4428-A561-5DA4CE69B269}" dt="2025-12-06T06:08:37.426" v="404"/>
          <ac:spMkLst>
            <pc:docMk/>
            <pc:sldMk cId="2019489183" sldId="373"/>
            <ac:spMk id="3" creationId="{7D28AE38-0F62-FC9A-D78C-3A997D722CB2}"/>
          </ac:spMkLst>
        </pc:spChg>
        <pc:spChg chg="mod">
          <ac:chgData name="允澤 藍" userId="7f64d23c6d2ecffd" providerId="LiveId" clId="{A78BDF17-5465-4428-A561-5DA4CE69B269}" dt="2025-12-06T06:10:45.771" v="456" actId="1076"/>
          <ac:spMkLst>
            <pc:docMk/>
            <pc:sldMk cId="2019489183" sldId="373"/>
            <ac:spMk id="4" creationId="{76EB536F-AF9B-4BEE-7231-909A9EA44B53}"/>
          </ac:spMkLst>
        </pc:spChg>
        <pc:spChg chg="add del mod">
          <ac:chgData name="允澤 藍" userId="7f64d23c6d2ecffd" providerId="LiveId" clId="{A78BDF17-5465-4428-A561-5DA4CE69B269}" dt="2025-12-06T06:10:12.718" v="432" actId="478"/>
          <ac:spMkLst>
            <pc:docMk/>
            <pc:sldMk cId="2019489183" sldId="373"/>
            <ac:spMk id="7" creationId="{56359856-9C27-2E92-D356-EC78D92922BD}"/>
          </ac:spMkLst>
        </pc:spChg>
        <pc:spChg chg="mod">
          <ac:chgData name="允澤 藍" userId="7f64d23c6d2ecffd" providerId="LiveId" clId="{A78BDF17-5465-4428-A561-5DA4CE69B269}" dt="2025-12-06T06:10:25.960" v="442" actId="1076"/>
          <ac:spMkLst>
            <pc:docMk/>
            <pc:sldMk cId="2019489183" sldId="373"/>
            <ac:spMk id="8" creationId="{17806823-5A49-1B78-9B0E-7BAA44E17463}"/>
          </ac:spMkLst>
        </pc:spChg>
        <pc:spChg chg="mod">
          <ac:chgData name="允澤 藍" userId="7f64d23c6d2ecffd" providerId="LiveId" clId="{A78BDF17-5465-4428-A561-5DA4CE69B269}" dt="2025-12-06T06:10:27.759" v="443" actId="1076"/>
          <ac:spMkLst>
            <pc:docMk/>
            <pc:sldMk cId="2019489183" sldId="373"/>
            <ac:spMk id="12" creationId="{AB26E350-6007-778E-6A3A-EB03F758F578}"/>
          </ac:spMkLst>
        </pc:spChg>
        <pc:picChg chg="mod">
          <ac:chgData name="允澤 藍" userId="7f64d23c6d2ecffd" providerId="LiveId" clId="{A78BDF17-5465-4428-A561-5DA4CE69B269}" dt="2025-12-06T06:10:40.342" v="455" actId="1076"/>
          <ac:picMkLst>
            <pc:docMk/>
            <pc:sldMk cId="2019489183" sldId="373"/>
            <ac:picMk id="9" creationId="{E3A84466-756B-6CE6-6A68-D106D5ADE355}"/>
          </ac:picMkLst>
        </pc:picChg>
      </pc:sldChg>
      <pc:sldChg chg="modSp mod">
        <pc:chgData name="允澤 藍" userId="7f64d23c6d2ecffd" providerId="LiveId" clId="{A78BDF17-5465-4428-A561-5DA4CE69B269}" dt="2025-12-06T06:11:17.313" v="466" actId="255"/>
        <pc:sldMkLst>
          <pc:docMk/>
          <pc:sldMk cId="3156938749" sldId="374"/>
        </pc:sldMkLst>
        <pc:spChg chg="mod">
          <ac:chgData name="允澤 藍" userId="7f64d23c6d2ecffd" providerId="LiveId" clId="{A78BDF17-5465-4428-A561-5DA4CE69B269}" dt="2025-12-06T06:11:17.313" v="466" actId="255"/>
          <ac:spMkLst>
            <pc:docMk/>
            <pc:sldMk cId="3156938749" sldId="374"/>
            <ac:spMk id="3" creationId="{05D4EFDC-63C8-9108-EE4F-81DE2D6D0077}"/>
          </ac:spMkLst>
        </pc:spChg>
      </pc:sldChg>
      <pc:sldChg chg="addSp delSp modSp mod">
        <pc:chgData name="允澤 藍" userId="7f64d23c6d2ecffd" providerId="LiveId" clId="{A78BDF17-5465-4428-A561-5DA4CE69B269}" dt="2025-12-06T06:17:46.077" v="545" actId="14100"/>
        <pc:sldMkLst>
          <pc:docMk/>
          <pc:sldMk cId="2793988659" sldId="375"/>
        </pc:sldMkLst>
        <pc:spChg chg="mod">
          <ac:chgData name="允澤 藍" userId="7f64d23c6d2ecffd" providerId="LiveId" clId="{A78BDF17-5465-4428-A561-5DA4CE69B269}" dt="2025-12-06T06:16:32.822" v="528" actId="255"/>
          <ac:spMkLst>
            <pc:docMk/>
            <pc:sldMk cId="2793988659" sldId="375"/>
            <ac:spMk id="3" creationId="{04AB071D-5DD1-15AD-A3B2-6F545ACF5291}"/>
          </ac:spMkLst>
        </pc:spChg>
        <pc:spChg chg="mod">
          <ac:chgData name="允澤 藍" userId="7f64d23c6d2ecffd" providerId="LiveId" clId="{A78BDF17-5465-4428-A561-5DA4CE69B269}" dt="2025-12-06T06:17:36.602" v="543" actId="1076"/>
          <ac:spMkLst>
            <pc:docMk/>
            <pc:sldMk cId="2793988659" sldId="375"/>
            <ac:spMk id="4" creationId="{405433F1-7A2F-D0C4-B778-EC6C87451BC7}"/>
          </ac:spMkLst>
        </pc:spChg>
        <pc:spChg chg="add mod">
          <ac:chgData name="允澤 藍" userId="7f64d23c6d2ecffd" providerId="LiveId" clId="{A78BDF17-5465-4428-A561-5DA4CE69B269}" dt="2025-12-06T06:16:54.529" v="534" actId="571"/>
          <ac:spMkLst>
            <pc:docMk/>
            <pc:sldMk cId="2793988659" sldId="375"/>
            <ac:spMk id="6" creationId="{C0E98FA5-8E89-3E40-2379-1F566F0E8B03}"/>
          </ac:spMkLst>
        </pc:spChg>
        <pc:spChg chg="del mod">
          <ac:chgData name="允澤 藍" userId="7f64d23c6d2ecffd" providerId="LiveId" clId="{A78BDF17-5465-4428-A561-5DA4CE69B269}" dt="2025-12-06T06:17:27.014" v="540" actId="478"/>
          <ac:spMkLst>
            <pc:docMk/>
            <pc:sldMk cId="2793988659" sldId="375"/>
            <ac:spMk id="7" creationId="{02461F35-BA84-9C1C-6971-B187C64B49E9}"/>
          </ac:spMkLst>
        </pc:spChg>
        <pc:spChg chg="mod">
          <ac:chgData name="允澤 藍" userId="7f64d23c6d2ecffd" providerId="LiveId" clId="{A78BDF17-5465-4428-A561-5DA4CE69B269}" dt="2025-12-06T06:17:16.135" v="538" actId="1076"/>
          <ac:spMkLst>
            <pc:docMk/>
            <pc:sldMk cId="2793988659" sldId="375"/>
            <ac:spMk id="8" creationId="{147FEF66-A14D-55D6-95CB-C0F06BE98452}"/>
          </ac:spMkLst>
        </pc:spChg>
        <pc:picChg chg="mod">
          <ac:chgData name="允澤 藍" userId="7f64d23c6d2ecffd" providerId="LiveId" clId="{A78BDF17-5465-4428-A561-5DA4CE69B269}" dt="2025-12-06T06:17:38.115" v="544" actId="1076"/>
          <ac:picMkLst>
            <pc:docMk/>
            <pc:sldMk cId="2793988659" sldId="375"/>
            <ac:picMk id="11" creationId="{102BCD50-8F4C-FA75-028D-D6DD1D565B11}"/>
          </ac:picMkLst>
        </pc:picChg>
        <pc:picChg chg="mod">
          <ac:chgData name="允澤 藍" userId="7f64d23c6d2ecffd" providerId="LiveId" clId="{A78BDF17-5465-4428-A561-5DA4CE69B269}" dt="2025-12-06T06:17:46.077" v="545" actId="14100"/>
          <ac:picMkLst>
            <pc:docMk/>
            <pc:sldMk cId="2793988659" sldId="375"/>
            <ac:picMk id="12" creationId="{BF8162DD-D198-A51B-C87F-A49C2D3D60F3}"/>
          </ac:picMkLst>
        </pc:picChg>
      </pc:sldChg>
      <pc:sldChg chg="modSp mod">
        <pc:chgData name="允澤 藍" userId="7f64d23c6d2ecffd" providerId="LiveId" clId="{A78BDF17-5465-4428-A561-5DA4CE69B269}" dt="2025-12-06T06:07:41.364" v="394" actId="108"/>
        <pc:sldMkLst>
          <pc:docMk/>
          <pc:sldMk cId="3005611210" sldId="377"/>
        </pc:sldMkLst>
        <pc:spChg chg="mod">
          <ac:chgData name="允澤 藍" userId="7f64d23c6d2ecffd" providerId="LiveId" clId="{A78BDF17-5465-4428-A561-5DA4CE69B269}" dt="2025-12-06T06:07:41.364" v="394" actId="108"/>
          <ac:spMkLst>
            <pc:docMk/>
            <pc:sldMk cId="3005611210" sldId="377"/>
            <ac:spMk id="4" creationId="{136F7F78-EF68-DDEB-E274-7309AE6C85B4}"/>
          </ac:spMkLst>
        </pc:spChg>
      </pc:sldChg>
      <pc:sldChg chg="modSp mod">
        <pc:chgData name="允澤 藍" userId="7f64d23c6d2ecffd" providerId="LiveId" clId="{A78BDF17-5465-4428-A561-5DA4CE69B269}" dt="2025-12-06T06:22:11.744" v="582" actId="1076"/>
        <pc:sldMkLst>
          <pc:docMk/>
          <pc:sldMk cId="4050822089" sldId="378"/>
        </pc:sldMkLst>
        <pc:spChg chg="mod">
          <ac:chgData name="允澤 藍" userId="7f64d23c6d2ecffd" providerId="LiveId" clId="{A78BDF17-5465-4428-A561-5DA4CE69B269}" dt="2025-12-06T06:21:59.677" v="577" actId="255"/>
          <ac:spMkLst>
            <pc:docMk/>
            <pc:sldMk cId="4050822089" sldId="378"/>
            <ac:spMk id="3" creationId="{F178D6B2-E533-264C-825B-F4547755D26C}"/>
          </ac:spMkLst>
        </pc:spChg>
        <pc:spChg chg="mod">
          <ac:chgData name="允澤 藍" userId="7f64d23c6d2ecffd" providerId="LiveId" clId="{A78BDF17-5465-4428-A561-5DA4CE69B269}" dt="2025-12-06T06:22:10.588" v="581" actId="1076"/>
          <ac:spMkLst>
            <pc:docMk/>
            <pc:sldMk cId="4050822089" sldId="378"/>
            <ac:spMk id="7" creationId="{346E8E53-0BBC-E891-F844-73A151A5F858}"/>
          </ac:spMkLst>
        </pc:spChg>
        <pc:picChg chg="mod">
          <ac:chgData name="允澤 藍" userId="7f64d23c6d2ecffd" providerId="LiveId" clId="{A78BDF17-5465-4428-A561-5DA4CE69B269}" dt="2025-12-06T06:22:11.744" v="582" actId="1076"/>
          <ac:picMkLst>
            <pc:docMk/>
            <pc:sldMk cId="4050822089" sldId="378"/>
            <ac:picMk id="2050" creationId="{715FBC13-BFA5-6BCE-3A74-C31C99223032}"/>
          </ac:picMkLst>
        </pc:picChg>
      </pc:sldChg>
      <pc:sldChg chg="modSp mod">
        <pc:chgData name="允澤 藍" userId="7f64d23c6d2ecffd" providerId="LiveId" clId="{A78BDF17-5465-4428-A561-5DA4CE69B269}" dt="2025-12-06T06:24:18.462" v="618" actId="1076"/>
        <pc:sldMkLst>
          <pc:docMk/>
          <pc:sldMk cId="2632427301" sldId="379"/>
        </pc:sldMkLst>
        <pc:spChg chg="mod">
          <ac:chgData name="允澤 藍" userId="7f64d23c6d2ecffd" providerId="LiveId" clId="{A78BDF17-5465-4428-A561-5DA4CE69B269}" dt="2025-12-06T06:24:13.832" v="615" actId="255"/>
          <ac:spMkLst>
            <pc:docMk/>
            <pc:sldMk cId="2632427301" sldId="379"/>
            <ac:spMk id="3" creationId="{724E917F-E4A8-DE72-AF10-D4F59C79505E}"/>
          </ac:spMkLst>
        </pc:spChg>
        <pc:spChg chg="mod">
          <ac:chgData name="允澤 藍" userId="7f64d23c6d2ecffd" providerId="LiveId" clId="{A78BDF17-5465-4428-A561-5DA4CE69B269}" dt="2025-12-06T06:24:17.204" v="617" actId="1076"/>
          <ac:spMkLst>
            <pc:docMk/>
            <pc:sldMk cId="2632427301" sldId="379"/>
            <ac:spMk id="7" creationId="{6E0FE12A-BB93-BFD1-0A32-17A366132B4F}"/>
          </ac:spMkLst>
        </pc:spChg>
        <pc:picChg chg="mod">
          <ac:chgData name="允澤 藍" userId="7f64d23c6d2ecffd" providerId="LiveId" clId="{A78BDF17-5465-4428-A561-5DA4CE69B269}" dt="2025-12-06T06:24:18.462" v="618" actId="1076"/>
          <ac:picMkLst>
            <pc:docMk/>
            <pc:sldMk cId="2632427301" sldId="379"/>
            <ac:picMk id="3076" creationId="{66171559-48CA-F526-0FB4-BF8A7049A6D4}"/>
          </ac:picMkLst>
        </pc:picChg>
      </pc:sldChg>
      <pc:sldChg chg="addSp delSp modSp add mod ord">
        <pc:chgData name="允澤 藍" userId="7f64d23c6d2ecffd" providerId="LiveId" clId="{A78BDF17-5465-4428-A561-5DA4CE69B269}" dt="2025-12-06T07:24:28.672" v="762" actId="20577"/>
        <pc:sldMkLst>
          <pc:docMk/>
          <pc:sldMk cId="390673488" sldId="380"/>
        </pc:sldMkLst>
        <pc:spChg chg="add del mod">
          <ac:chgData name="允澤 藍" userId="7f64d23c6d2ecffd" providerId="LiveId" clId="{A78BDF17-5465-4428-A561-5DA4CE69B269}" dt="2025-12-06T07:24:28.672" v="762" actId="20577"/>
          <ac:spMkLst>
            <pc:docMk/>
            <pc:sldMk cId="390673488" sldId="380"/>
            <ac:spMk id="2" creationId="{052C40EE-6939-BF3D-A9EA-A2C05CC2B9F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1pPr>
    <a:lvl2pPr indent="228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2pPr>
    <a:lvl3pPr indent="457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3pPr>
    <a:lvl4pPr indent="685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4pPr>
    <a:lvl5pPr indent="9144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5pPr>
    <a:lvl6pPr indent="11430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6pPr>
    <a:lvl7pPr indent="1371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7pPr>
    <a:lvl8pPr indent="1600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8pPr>
    <a:lvl9pPr indent="1828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5101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774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5564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610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mplate Present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773350" y="2345153"/>
            <a:ext cx="11458100" cy="1760787"/>
          </a:xfrm>
          <a:prstGeom prst="rect">
            <a:avLst/>
          </a:prstGeom>
        </p:spPr>
        <p:txBody>
          <a:bodyPr/>
          <a:lstStyle>
            <a:lvl1pPr>
              <a:defRPr sz="5500"/>
            </a:lvl1pPr>
          </a:lstStyle>
          <a:p>
            <a:r>
              <a:t>Title</a:t>
            </a:r>
          </a:p>
        </p:txBody>
      </p:sp>
      <p:sp>
        <p:nvSpPr>
          <p:cNvPr id="1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741879" y="213147"/>
            <a:ext cx="494413" cy="399033"/>
          </a:xfrm>
          <a:prstGeom prst="rect">
            <a:avLst/>
          </a:prstGeom>
        </p:spPr>
        <p:txBody>
          <a:bodyPr wrap="square"/>
          <a:lstStyle>
            <a:lvl1pPr algn="r"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6" name="線條"/>
          <p:cNvSpPr/>
          <p:nvPr/>
        </p:nvSpPr>
        <p:spPr>
          <a:xfrm>
            <a:off x="761999" y="624879"/>
            <a:ext cx="11474292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7" name="Section 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755809" y="213147"/>
            <a:ext cx="9502858" cy="399033"/>
          </a:xfrm>
          <a:prstGeom prst="rect">
            <a:avLst/>
          </a:prstGeom>
        </p:spPr>
        <p:txBody>
          <a:bodyPr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Section Title</a:t>
            </a:r>
          </a:p>
        </p:txBody>
      </p:sp>
      <p:sp>
        <p:nvSpPr>
          <p:cNvPr id="38" name="Slide 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762000" y="762000"/>
            <a:ext cx="11467783" cy="609855"/>
          </a:xfrm>
          <a:prstGeom prst="rect">
            <a:avLst/>
          </a:prstGeom>
        </p:spPr>
        <p:txBody>
          <a:bodyPr/>
          <a:lstStyle>
            <a:lvl1pPr>
              <a:defRPr sz="35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Slide Title</a:t>
            </a:r>
          </a:p>
        </p:txBody>
      </p:sp>
      <p:sp>
        <p:nvSpPr>
          <p:cNvPr id="39" name="文字"/>
          <p:cNvSpPr txBox="1">
            <a:spLocks noGrp="1"/>
          </p:cNvSpPr>
          <p:nvPr>
            <p:ph type="body" sz="quarter" idx="23"/>
          </p:nvPr>
        </p:nvSpPr>
        <p:spPr>
          <a:xfrm>
            <a:off x="761999" y="1581811"/>
            <a:ext cx="11467783" cy="6883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44500" indent="-444500">
              <a:lnSpc>
                <a:spcPts val="4500"/>
              </a:lnSpc>
              <a:buClr>
                <a:srgbClr val="00599E"/>
              </a:buClr>
              <a:buSzPct val="100000"/>
              <a:buChar char="⊡"/>
              <a:defRPr sz="3000">
                <a:solidFill>
                  <a:srgbClr val="5A5F5E"/>
                </a:solidFill>
              </a:defRPr>
            </a:pPr>
            <a:endParaRPr/>
          </a:p>
        </p:txBody>
      </p:sp>
      <p:sp>
        <p:nvSpPr>
          <p:cNvPr id="40" name="Title"/>
          <p:cNvSpPr txBox="1">
            <a:spLocks noGrp="1"/>
          </p:cNvSpPr>
          <p:nvPr>
            <p:ph type="body" sz="quarter" idx="24" hasCustomPrompt="1"/>
          </p:nvPr>
        </p:nvSpPr>
        <p:spPr>
          <a:xfrm>
            <a:off x="715409" y="9235479"/>
            <a:ext cx="5479247" cy="399033"/>
          </a:xfrm>
          <a:prstGeom prst="rect">
            <a:avLst/>
          </a:prstGeom>
        </p:spPr>
        <p:txBody>
          <a:bodyPr anchor="b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00000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Title</a:t>
            </a:r>
          </a:p>
        </p:txBody>
      </p:sp>
      <p:sp>
        <p:nvSpPr>
          <p:cNvPr id="41" name="線條"/>
          <p:cNvSpPr/>
          <p:nvPr/>
        </p:nvSpPr>
        <p:spPr>
          <a:xfrm>
            <a:off x="700892" y="9159279"/>
            <a:ext cx="10543492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42" name="norm_quant.jpg" descr="norm_quant.jpg"/>
          <p:cNvPicPr>
            <a:picLocks noChangeAspect="1"/>
          </p:cNvPicPr>
          <p:nvPr/>
        </p:nvPicPr>
        <p:blipFill>
          <a:blip r:embed="rId2"/>
          <a:srcRect l="7685" t="12299" r="6266" b="13992"/>
          <a:stretch>
            <a:fillRect/>
          </a:stretch>
        </p:blipFill>
        <p:spPr>
          <a:xfrm>
            <a:off x="11456784" y="8603504"/>
            <a:ext cx="1259216" cy="763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8" h="21575" extrusionOk="0">
                <a:moveTo>
                  <a:pt x="10967" y="0"/>
                </a:moveTo>
                <a:cubicBezTo>
                  <a:pt x="10620" y="33"/>
                  <a:pt x="10344" y="274"/>
                  <a:pt x="10014" y="819"/>
                </a:cubicBezTo>
                <a:cubicBezTo>
                  <a:pt x="9987" y="865"/>
                  <a:pt x="9960" y="917"/>
                  <a:pt x="9933" y="965"/>
                </a:cubicBezTo>
                <a:cubicBezTo>
                  <a:pt x="9318" y="2043"/>
                  <a:pt x="8762" y="3752"/>
                  <a:pt x="7544" y="8281"/>
                </a:cubicBezTo>
                <a:cubicBezTo>
                  <a:pt x="7443" y="8658"/>
                  <a:pt x="7392" y="8837"/>
                  <a:pt x="7306" y="9156"/>
                </a:cubicBezTo>
                <a:cubicBezTo>
                  <a:pt x="7307" y="9189"/>
                  <a:pt x="7299" y="9214"/>
                  <a:pt x="7286" y="9223"/>
                </a:cubicBezTo>
                <a:cubicBezTo>
                  <a:pt x="7153" y="9714"/>
                  <a:pt x="7023" y="10202"/>
                  <a:pt x="6918" y="10581"/>
                </a:cubicBezTo>
                <a:cubicBezTo>
                  <a:pt x="6916" y="10589"/>
                  <a:pt x="6915" y="10608"/>
                  <a:pt x="6912" y="10614"/>
                </a:cubicBezTo>
                <a:cubicBezTo>
                  <a:pt x="6699" y="11385"/>
                  <a:pt x="6514" y="12030"/>
                  <a:pt x="6354" y="12567"/>
                </a:cubicBezTo>
                <a:cubicBezTo>
                  <a:pt x="6353" y="12580"/>
                  <a:pt x="6344" y="12593"/>
                  <a:pt x="6340" y="12600"/>
                </a:cubicBezTo>
                <a:cubicBezTo>
                  <a:pt x="6308" y="12707"/>
                  <a:pt x="6270" y="12843"/>
                  <a:pt x="6238" y="12948"/>
                </a:cubicBezTo>
                <a:cubicBezTo>
                  <a:pt x="6194" y="13093"/>
                  <a:pt x="6152" y="13213"/>
                  <a:pt x="6109" y="13352"/>
                </a:cubicBezTo>
                <a:cubicBezTo>
                  <a:pt x="6109" y="13372"/>
                  <a:pt x="6110" y="13379"/>
                  <a:pt x="6102" y="13386"/>
                </a:cubicBezTo>
                <a:cubicBezTo>
                  <a:pt x="6074" y="13476"/>
                  <a:pt x="6041" y="13567"/>
                  <a:pt x="6013" y="13655"/>
                </a:cubicBezTo>
                <a:cubicBezTo>
                  <a:pt x="6009" y="13667"/>
                  <a:pt x="6011" y="13664"/>
                  <a:pt x="6007" y="13678"/>
                </a:cubicBezTo>
                <a:cubicBezTo>
                  <a:pt x="6005" y="13683"/>
                  <a:pt x="6002" y="13684"/>
                  <a:pt x="6000" y="13689"/>
                </a:cubicBezTo>
                <a:cubicBezTo>
                  <a:pt x="5386" y="15618"/>
                  <a:pt x="4805" y="17096"/>
                  <a:pt x="4197" y="18177"/>
                </a:cubicBezTo>
                <a:cubicBezTo>
                  <a:pt x="4193" y="18190"/>
                  <a:pt x="4197" y="18196"/>
                  <a:pt x="4190" y="18211"/>
                </a:cubicBezTo>
                <a:cubicBezTo>
                  <a:pt x="4177" y="18236"/>
                  <a:pt x="4160" y="18264"/>
                  <a:pt x="4142" y="18278"/>
                </a:cubicBezTo>
                <a:cubicBezTo>
                  <a:pt x="4111" y="18331"/>
                  <a:pt x="4078" y="18383"/>
                  <a:pt x="4047" y="18435"/>
                </a:cubicBezTo>
                <a:cubicBezTo>
                  <a:pt x="4033" y="18470"/>
                  <a:pt x="4019" y="18495"/>
                  <a:pt x="3999" y="18525"/>
                </a:cubicBezTo>
                <a:cubicBezTo>
                  <a:pt x="3988" y="18543"/>
                  <a:pt x="3981" y="18547"/>
                  <a:pt x="3972" y="18558"/>
                </a:cubicBezTo>
                <a:cubicBezTo>
                  <a:pt x="3371" y="19526"/>
                  <a:pt x="2740" y="20155"/>
                  <a:pt x="2013" y="20556"/>
                </a:cubicBezTo>
                <a:cubicBezTo>
                  <a:pt x="1944" y="20594"/>
                  <a:pt x="1865" y="20631"/>
                  <a:pt x="1788" y="20668"/>
                </a:cubicBezTo>
                <a:cubicBezTo>
                  <a:pt x="1784" y="20671"/>
                  <a:pt x="1777" y="20679"/>
                  <a:pt x="1775" y="20679"/>
                </a:cubicBezTo>
                <a:cubicBezTo>
                  <a:pt x="1442" y="20836"/>
                  <a:pt x="1063" y="20965"/>
                  <a:pt x="795" y="21016"/>
                </a:cubicBezTo>
                <a:cubicBezTo>
                  <a:pt x="633" y="21046"/>
                  <a:pt x="600" y="21072"/>
                  <a:pt x="577" y="21173"/>
                </a:cubicBezTo>
                <a:cubicBezTo>
                  <a:pt x="551" y="21285"/>
                  <a:pt x="537" y="21296"/>
                  <a:pt x="284" y="21296"/>
                </a:cubicBezTo>
                <a:cubicBezTo>
                  <a:pt x="56" y="21296"/>
                  <a:pt x="17" y="21301"/>
                  <a:pt x="5" y="21375"/>
                </a:cubicBezTo>
                <a:cubicBezTo>
                  <a:pt x="-2" y="21422"/>
                  <a:pt x="-1" y="21487"/>
                  <a:pt x="5" y="21521"/>
                </a:cubicBezTo>
                <a:cubicBezTo>
                  <a:pt x="22" y="21600"/>
                  <a:pt x="21568" y="21589"/>
                  <a:pt x="21561" y="21509"/>
                </a:cubicBezTo>
                <a:cubicBezTo>
                  <a:pt x="21558" y="21482"/>
                  <a:pt x="21567" y="21428"/>
                  <a:pt x="21581" y="21386"/>
                </a:cubicBezTo>
                <a:cubicBezTo>
                  <a:pt x="21598" y="21334"/>
                  <a:pt x="21584" y="21269"/>
                  <a:pt x="21540" y="21184"/>
                </a:cubicBezTo>
                <a:cubicBezTo>
                  <a:pt x="21484" y="21076"/>
                  <a:pt x="21424" y="21043"/>
                  <a:pt x="21146" y="20971"/>
                </a:cubicBezTo>
                <a:cubicBezTo>
                  <a:pt x="21141" y="20972"/>
                  <a:pt x="21142" y="20972"/>
                  <a:pt x="21139" y="20971"/>
                </a:cubicBezTo>
                <a:cubicBezTo>
                  <a:pt x="21006" y="20936"/>
                  <a:pt x="20876" y="20891"/>
                  <a:pt x="20751" y="20847"/>
                </a:cubicBezTo>
                <a:cubicBezTo>
                  <a:pt x="20709" y="20840"/>
                  <a:pt x="20670" y="20832"/>
                  <a:pt x="20656" y="20814"/>
                </a:cubicBezTo>
                <a:cubicBezTo>
                  <a:pt x="20474" y="20746"/>
                  <a:pt x="20298" y="20667"/>
                  <a:pt x="20132" y="20578"/>
                </a:cubicBezTo>
                <a:cubicBezTo>
                  <a:pt x="20125" y="20578"/>
                  <a:pt x="20118" y="20574"/>
                  <a:pt x="20111" y="20567"/>
                </a:cubicBezTo>
                <a:cubicBezTo>
                  <a:pt x="19679" y="20332"/>
                  <a:pt x="19291" y="20019"/>
                  <a:pt x="18928" y="19613"/>
                </a:cubicBezTo>
                <a:cubicBezTo>
                  <a:pt x="18919" y="19605"/>
                  <a:pt x="18916" y="19600"/>
                  <a:pt x="18907" y="19591"/>
                </a:cubicBezTo>
                <a:cubicBezTo>
                  <a:pt x="18900" y="19583"/>
                  <a:pt x="18893" y="19576"/>
                  <a:pt x="18887" y="19568"/>
                </a:cubicBezTo>
                <a:cubicBezTo>
                  <a:pt x="18830" y="19503"/>
                  <a:pt x="18779" y="19436"/>
                  <a:pt x="18723" y="19366"/>
                </a:cubicBezTo>
                <a:cubicBezTo>
                  <a:pt x="18720" y="19367"/>
                  <a:pt x="18714" y="19365"/>
                  <a:pt x="18710" y="19366"/>
                </a:cubicBezTo>
                <a:cubicBezTo>
                  <a:pt x="18686" y="19371"/>
                  <a:pt x="18627" y="19281"/>
                  <a:pt x="18587" y="19198"/>
                </a:cubicBezTo>
                <a:cubicBezTo>
                  <a:pt x="18510" y="19095"/>
                  <a:pt x="18432" y="18985"/>
                  <a:pt x="18356" y="18873"/>
                </a:cubicBezTo>
                <a:cubicBezTo>
                  <a:pt x="18353" y="18871"/>
                  <a:pt x="18351" y="18864"/>
                  <a:pt x="18349" y="18861"/>
                </a:cubicBezTo>
                <a:cubicBezTo>
                  <a:pt x="18294" y="18780"/>
                  <a:pt x="18240" y="18702"/>
                  <a:pt x="18186" y="18614"/>
                </a:cubicBezTo>
                <a:cubicBezTo>
                  <a:pt x="17775" y="17959"/>
                  <a:pt x="17463" y="17349"/>
                  <a:pt x="17104" y="16483"/>
                </a:cubicBezTo>
                <a:cubicBezTo>
                  <a:pt x="17087" y="16455"/>
                  <a:pt x="17076" y="16412"/>
                  <a:pt x="17063" y="16370"/>
                </a:cubicBezTo>
                <a:cubicBezTo>
                  <a:pt x="17061" y="16363"/>
                  <a:pt x="17058" y="16366"/>
                  <a:pt x="17056" y="16359"/>
                </a:cubicBezTo>
                <a:cubicBezTo>
                  <a:pt x="17037" y="16312"/>
                  <a:pt x="17022" y="16274"/>
                  <a:pt x="17002" y="16225"/>
                </a:cubicBezTo>
                <a:cubicBezTo>
                  <a:pt x="16863" y="15881"/>
                  <a:pt x="16729" y="15535"/>
                  <a:pt x="16601" y="15181"/>
                </a:cubicBezTo>
                <a:cubicBezTo>
                  <a:pt x="16592" y="15163"/>
                  <a:pt x="16592" y="15152"/>
                  <a:pt x="16587" y="15136"/>
                </a:cubicBezTo>
                <a:cubicBezTo>
                  <a:pt x="16315" y="14383"/>
                  <a:pt x="16029" y="13464"/>
                  <a:pt x="15696" y="12320"/>
                </a:cubicBezTo>
                <a:cubicBezTo>
                  <a:pt x="15679" y="12291"/>
                  <a:pt x="15664" y="12242"/>
                  <a:pt x="15648" y="12163"/>
                </a:cubicBezTo>
                <a:cubicBezTo>
                  <a:pt x="15514" y="11699"/>
                  <a:pt x="15366" y="11192"/>
                  <a:pt x="15206" y="10614"/>
                </a:cubicBezTo>
                <a:cubicBezTo>
                  <a:pt x="15192" y="10579"/>
                  <a:pt x="15181" y="10530"/>
                  <a:pt x="15172" y="10480"/>
                </a:cubicBezTo>
                <a:cubicBezTo>
                  <a:pt x="15085" y="10167"/>
                  <a:pt x="14989" y="9822"/>
                  <a:pt x="14893" y="9470"/>
                </a:cubicBezTo>
                <a:cubicBezTo>
                  <a:pt x="14885" y="9463"/>
                  <a:pt x="14879" y="9447"/>
                  <a:pt x="14879" y="9425"/>
                </a:cubicBezTo>
                <a:cubicBezTo>
                  <a:pt x="14786" y="9084"/>
                  <a:pt x="14717" y="8830"/>
                  <a:pt x="14614" y="8449"/>
                </a:cubicBezTo>
                <a:cubicBezTo>
                  <a:pt x="14560" y="8250"/>
                  <a:pt x="14541" y="8183"/>
                  <a:pt x="14491" y="8000"/>
                </a:cubicBezTo>
                <a:cubicBezTo>
                  <a:pt x="13853" y="5643"/>
                  <a:pt x="13510" y="4430"/>
                  <a:pt x="13233" y="3579"/>
                </a:cubicBezTo>
                <a:cubicBezTo>
                  <a:pt x="12600" y="1643"/>
                  <a:pt x="12102" y="617"/>
                  <a:pt x="11593" y="202"/>
                </a:cubicBezTo>
                <a:cubicBezTo>
                  <a:pt x="11414" y="56"/>
                  <a:pt x="11335" y="16"/>
                  <a:pt x="11157" y="0"/>
                </a:cubicBezTo>
                <a:lnTo>
                  <a:pt x="11008" y="0"/>
                </a:lnTo>
                <a:lnTo>
                  <a:pt x="10967" y="0"/>
                </a:lnTo>
                <a:close/>
                <a:moveTo>
                  <a:pt x="16988" y="17190"/>
                </a:moveTo>
                <a:cubicBezTo>
                  <a:pt x="17071" y="17171"/>
                  <a:pt x="17192" y="17226"/>
                  <a:pt x="17192" y="17313"/>
                </a:cubicBezTo>
                <a:cubicBezTo>
                  <a:pt x="17192" y="17341"/>
                  <a:pt x="17221" y="17424"/>
                  <a:pt x="17254" y="17492"/>
                </a:cubicBezTo>
                <a:cubicBezTo>
                  <a:pt x="17286" y="17561"/>
                  <a:pt x="17304" y="17636"/>
                  <a:pt x="17295" y="17661"/>
                </a:cubicBezTo>
                <a:cubicBezTo>
                  <a:pt x="17285" y="17685"/>
                  <a:pt x="17273" y="17771"/>
                  <a:pt x="17267" y="17852"/>
                </a:cubicBezTo>
                <a:cubicBezTo>
                  <a:pt x="17255" y="18013"/>
                  <a:pt x="17313" y="18045"/>
                  <a:pt x="17376" y="17919"/>
                </a:cubicBezTo>
                <a:cubicBezTo>
                  <a:pt x="17419" y="17833"/>
                  <a:pt x="17474" y="17875"/>
                  <a:pt x="17451" y="17975"/>
                </a:cubicBezTo>
                <a:cubicBezTo>
                  <a:pt x="17441" y="18018"/>
                  <a:pt x="17458" y="18042"/>
                  <a:pt x="17492" y="18042"/>
                </a:cubicBezTo>
                <a:cubicBezTo>
                  <a:pt x="17571" y="18042"/>
                  <a:pt x="17588" y="18100"/>
                  <a:pt x="17539" y="18188"/>
                </a:cubicBezTo>
                <a:cubicBezTo>
                  <a:pt x="17501" y="18258"/>
                  <a:pt x="17509" y="18267"/>
                  <a:pt x="17594" y="18267"/>
                </a:cubicBezTo>
                <a:cubicBezTo>
                  <a:pt x="17687" y="18266"/>
                  <a:pt x="17689" y="18275"/>
                  <a:pt x="17689" y="18491"/>
                </a:cubicBezTo>
                <a:cubicBezTo>
                  <a:pt x="17689" y="18679"/>
                  <a:pt x="17701" y="18747"/>
                  <a:pt x="17737" y="18727"/>
                </a:cubicBezTo>
                <a:cubicBezTo>
                  <a:pt x="17858" y="18660"/>
                  <a:pt x="17941" y="18760"/>
                  <a:pt x="17921" y="18951"/>
                </a:cubicBezTo>
                <a:cubicBezTo>
                  <a:pt x="17904" y="19108"/>
                  <a:pt x="17935" y="19195"/>
                  <a:pt x="17982" y="19131"/>
                </a:cubicBezTo>
                <a:cubicBezTo>
                  <a:pt x="18004" y="19101"/>
                  <a:pt x="18026" y="19091"/>
                  <a:pt x="18036" y="19108"/>
                </a:cubicBezTo>
                <a:cubicBezTo>
                  <a:pt x="18047" y="19125"/>
                  <a:pt x="18074" y="19118"/>
                  <a:pt x="18097" y="19086"/>
                </a:cubicBezTo>
                <a:cubicBezTo>
                  <a:pt x="18143" y="19023"/>
                  <a:pt x="18196" y="19093"/>
                  <a:pt x="18165" y="19176"/>
                </a:cubicBezTo>
                <a:cubicBezTo>
                  <a:pt x="18156" y="19200"/>
                  <a:pt x="18172" y="19226"/>
                  <a:pt x="18199" y="19243"/>
                </a:cubicBezTo>
                <a:cubicBezTo>
                  <a:pt x="18237" y="19267"/>
                  <a:pt x="18240" y="19289"/>
                  <a:pt x="18213" y="19333"/>
                </a:cubicBezTo>
                <a:cubicBezTo>
                  <a:pt x="18165" y="19412"/>
                  <a:pt x="18168" y="19477"/>
                  <a:pt x="18220" y="19445"/>
                </a:cubicBezTo>
                <a:cubicBezTo>
                  <a:pt x="18283" y="19405"/>
                  <a:pt x="18455" y="19617"/>
                  <a:pt x="18417" y="19692"/>
                </a:cubicBezTo>
                <a:cubicBezTo>
                  <a:pt x="18388" y="19750"/>
                  <a:pt x="18407" y="19910"/>
                  <a:pt x="18444" y="19916"/>
                </a:cubicBezTo>
                <a:cubicBezTo>
                  <a:pt x="18455" y="19918"/>
                  <a:pt x="18504" y="19927"/>
                  <a:pt x="18560" y="19938"/>
                </a:cubicBezTo>
                <a:cubicBezTo>
                  <a:pt x="18616" y="19950"/>
                  <a:pt x="18683" y="19944"/>
                  <a:pt x="18703" y="19916"/>
                </a:cubicBezTo>
                <a:cubicBezTo>
                  <a:pt x="18786" y="19803"/>
                  <a:pt x="18895" y="19993"/>
                  <a:pt x="18880" y="20219"/>
                </a:cubicBezTo>
                <a:cubicBezTo>
                  <a:pt x="18872" y="20332"/>
                  <a:pt x="18886" y="20343"/>
                  <a:pt x="18975" y="20331"/>
                </a:cubicBezTo>
                <a:cubicBezTo>
                  <a:pt x="19073" y="20318"/>
                  <a:pt x="19157" y="20413"/>
                  <a:pt x="19125" y="20499"/>
                </a:cubicBezTo>
                <a:cubicBezTo>
                  <a:pt x="19116" y="20524"/>
                  <a:pt x="19132" y="20584"/>
                  <a:pt x="19166" y="20634"/>
                </a:cubicBezTo>
                <a:cubicBezTo>
                  <a:pt x="19214" y="20707"/>
                  <a:pt x="19282" y="20726"/>
                  <a:pt x="19485" y="20735"/>
                </a:cubicBezTo>
                <a:cubicBezTo>
                  <a:pt x="19821" y="20750"/>
                  <a:pt x="19863" y="20769"/>
                  <a:pt x="19866" y="20881"/>
                </a:cubicBezTo>
                <a:cubicBezTo>
                  <a:pt x="19875" y="21141"/>
                  <a:pt x="20018" y="21220"/>
                  <a:pt x="20173" y="21061"/>
                </a:cubicBezTo>
                <a:cubicBezTo>
                  <a:pt x="20222" y="21009"/>
                  <a:pt x="20252" y="21011"/>
                  <a:pt x="20295" y="21049"/>
                </a:cubicBezTo>
                <a:cubicBezTo>
                  <a:pt x="20327" y="21078"/>
                  <a:pt x="20364" y="21088"/>
                  <a:pt x="20377" y="21083"/>
                </a:cubicBezTo>
                <a:cubicBezTo>
                  <a:pt x="20426" y="21065"/>
                  <a:pt x="20564" y="21193"/>
                  <a:pt x="20547" y="21240"/>
                </a:cubicBezTo>
                <a:cubicBezTo>
                  <a:pt x="20525" y="21298"/>
                  <a:pt x="16894" y="21309"/>
                  <a:pt x="16893" y="21251"/>
                </a:cubicBezTo>
                <a:cubicBezTo>
                  <a:pt x="16879" y="20452"/>
                  <a:pt x="16907" y="17275"/>
                  <a:pt x="16927" y="17234"/>
                </a:cubicBezTo>
                <a:cubicBezTo>
                  <a:pt x="16940" y="17209"/>
                  <a:pt x="16961" y="17196"/>
                  <a:pt x="16988" y="1719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72824">
              <a:srgbClr val="ECECEC"/>
            </a:gs>
            <a:gs pos="100000">
              <a:srgbClr val="DADAD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sted-image.png" descr="pasted-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50" y="217680"/>
            <a:ext cx="2370215" cy="229898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矩形"/>
          <p:cNvSpPr txBox="1"/>
          <p:nvPr/>
        </p:nvSpPr>
        <p:spPr>
          <a:xfrm>
            <a:off x="773350" y="6475983"/>
            <a:ext cx="7488751" cy="2058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3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/>
          </a:p>
        </p:txBody>
      </p:sp>
      <p:sp>
        <p:nvSpPr>
          <p:cNvPr id="4" name="Your Name"/>
          <p:cNvSpPr txBox="1"/>
          <p:nvPr/>
        </p:nvSpPr>
        <p:spPr>
          <a:xfrm>
            <a:off x="774700" y="4432300"/>
            <a:ext cx="11458002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457200">
              <a:defRPr sz="3000">
                <a:solidFill>
                  <a:srgbClr val="5A5F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A5F5E"/>
                </a:solidFill>
              </a:rPr>
              <a:t>Your Name</a:t>
            </a:r>
          </a:p>
        </p:txBody>
      </p:sp>
      <p:sp>
        <p:nvSpPr>
          <p:cNvPr id="5" name="Your affiliation…"/>
          <p:cNvSpPr txBox="1"/>
          <p:nvPr/>
        </p:nvSpPr>
        <p:spPr>
          <a:xfrm>
            <a:off x="774700" y="6985000"/>
            <a:ext cx="11455400" cy="264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>
                <a:solidFill>
                  <a:srgbClr val="5A5F5E"/>
                </a:solidFill>
              </a:rPr>
              <a:t>Your affiliation</a:t>
            </a:r>
          </a:p>
          <a:p>
            <a:pPr defTabSz="457200"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>
                <a:solidFill>
                  <a:srgbClr val="0A5694"/>
                </a:solidFill>
                <a:hlinkClick r:id="" action="ppaction://noaction"/>
              </a:rPr>
              <a:t>Your Webpage</a:t>
            </a:r>
          </a:p>
        </p:txBody>
      </p:sp>
      <p:sp>
        <p:nvSpPr>
          <p:cNvPr id="6" name="大標題文字"/>
          <p:cNvSpPr txBox="1">
            <a:spLocks noGrp="1"/>
          </p:cNvSpPr>
          <p:nvPr>
            <p:ph type="title"/>
          </p:nvPr>
        </p:nvSpPr>
        <p:spPr>
          <a:xfrm>
            <a:off x="773350" y="1733550"/>
            <a:ext cx="11458100" cy="1996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大標題文字</a:t>
            </a:r>
          </a:p>
        </p:txBody>
      </p:sp>
      <p:sp>
        <p:nvSpPr>
          <p:cNvPr id="7" name="內文層級一…"/>
          <p:cNvSpPr txBox="1">
            <a:spLocks noGrp="1"/>
          </p:cNvSpPr>
          <p:nvPr>
            <p:ph type="body" idx="1"/>
          </p:nvPr>
        </p:nvSpPr>
        <p:spPr>
          <a:xfrm>
            <a:off x="355599" y="5270500"/>
            <a:ext cx="12293601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325920" y="9271000"/>
            <a:ext cx="340260" cy="32451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normAutofit/>
          </a:bodyPr>
          <a:lstStyle>
            <a:lvl1pPr algn="ctr">
              <a:defRPr sz="16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transition spd="med"/>
  <p:txStyles>
    <p:title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N Template"/>
          <p:cNvSpPr txBox="1">
            <a:spLocks noGrp="1"/>
          </p:cNvSpPr>
          <p:nvPr>
            <p:ph type="body" idx="21"/>
          </p:nvPr>
        </p:nvSpPr>
        <p:spPr>
          <a:xfrm>
            <a:off x="773350" y="2649953"/>
            <a:ext cx="11458100" cy="1760787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lang="en-US" dirty="0"/>
              <a:t>BTC Trading Signal Generation: Integrating Market Microstructure and Technical Indicators</a:t>
            </a:r>
            <a:endParaRPr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0EA90E9-050A-DC9A-8FE5-6AB591405F9C}"/>
              </a:ext>
            </a:extLst>
          </p:cNvPr>
          <p:cNvSpPr txBox="1"/>
          <p:nvPr/>
        </p:nvSpPr>
        <p:spPr>
          <a:xfrm>
            <a:off x="2398426" y="4796852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A4CB5BC-4101-77C2-03C1-CD04F8893912}"/>
              </a:ext>
            </a:extLst>
          </p:cNvPr>
          <p:cNvSpPr txBox="1"/>
          <p:nvPr/>
        </p:nvSpPr>
        <p:spPr>
          <a:xfrm>
            <a:off x="1424066" y="4631961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8C19F89-2BD2-F9BA-D955-B70DED89DC5F}"/>
              </a:ext>
            </a:extLst>
          </p:cNvPr>
          <p:cNvSpPr txBox="1"/>
          <p:nvPr/>
        </p:nvSpPr>
        <p:spPr>
          <a:xfrm>
            <a:off x="2518348" y="4691921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444A9E8-7183-0FB8-D310-2215AE051775}"/>
              </a:ext>
            </a:extLst>
          </p:cNvPr>
          <p:cNvSpPr txBox="1"/>
          <p:nvPr/>
        </p:nvSpPr>
        <p:spPr>
          <a:xfrm>
            <a:off x="1985211" y="4860758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AEB0925-CA9A-9CB5-1926-B8CB526947D4}"/>
              </a:ext>
            </a:extLst>
          </p:cNvPr>
          <p:cNvSpPr txBox="1"/>
          <p:nvPr/>
        </p:nvSpPr>
        <p:spPr>
          <a:xfrm>
            <a:off x="1479884" y="7736305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0F92AEF-50FF-5D9A-DADC-6F53D4481612}"/>
              </a:ext>
            </a:extLst>
          </p:cNvPr>
          <p:cNvSpPr txBox="1"/>
          <p:nvPr/>
        </p:nvSpPr>
        <p:spPr>
          <a:xfrm>
            <a:off x="1720516" y="157613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9C55216-E32C-86F2-4E96-2A7C696DA91E}"/>
              </a:ext>
            </a:extLst>
          </p:cNvPr>
          <p:cNvSpPr txBox="1"/>
          <p:nvPr/>
        </p:nvSpPr>
        <p:spPr>
          <a:xfrm>
            <a:off x="2430379" y="1431758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1" name="圖片 10" descr="一張含有 白色, 設計 的圖片&#10;&#10;自動產生的描述">
            <a:extLst>
              <a:ext uri="{FF2B5EF4-FFF2-40B4-BE49-F238E27FC236}">
                <a16:creationId xmlns:a16="http://schemas.microsoft.com/office/drawing/2014/main" id="{867DFA89-4F0A-23E4-B0B8-EBA6B8F9B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49" y="4410740"/>
            <a:ext cx="11458099" cy="4236303"/>
          </a:xfrm>
          <a:prstGeom prst="rect">
            <a:avLst/>
          </a:prstGeom>
        </p:spPr>
      </p:pic>
      <p:sp>
        <p:nvSpPr>
          <p:cNvPr id="10" name="文字方塊 8">
            <a:extLst>
              <a:ext uri="{FF2B5EF4-FFF2-40B4-BE49-F238E27FC236}">
                <a16:creationId xmlns:a16="http://schemas.microsoft.com/office/drawing/2014/main" id="{0988A7E9-4B91-1C6F-0CA0-659817047462}"/>
              </a:ext>
            </a:extLst>
          </p:cNvPr>
          <p:cNvSpPr txBox="1"/>
          <p:nvPr/>
        </p:nvSpPr>
        <p:spPr>
          <a:xfrm>
            <a:off x="1032889" y="5429153"/>
            <a:ext cx="6908475" cy="2012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3200" dirty="0">
                <a:solidFill>
                  <a:schemeClr val="bg2">
                    <a:lumMod val="50000"/>
                  </a:schemeClr>
                </a:solidFill>
              </a:rPr>
              <a:t>BO-LING TSENG</a:t>
            </a:r>
            <a:br>
              <a:rPr lang="en-US" altLang="zh-TW" sz="3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altLang="zh-TW" sz="3200" dirty="0">
                <a:solidFill>
                  <a:schemeClr val="bg2">
                    <a:lumMod val="50000"/>
                  </a:schemeClr>
                </a:solidFill>
              </a:rPr>
              <a:t>YUN-TSE LAN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3200" dirty="0">
                <a:solidFill>
                  <a:schemeClr val="bg2">
                    <a:lumMod val="50000"/>
                  </a:schemeClr>
                </a:solidFill>
              </a:rPr>
              <a:t>Aye Mya Thandar</a:t>
            </a:r>
            <a:endParaRPr kumimoji="0" lang="zh-TW" altLang="en-US" sz="32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5DD02D6-2C50-2892-BFFF-3C87FF829BDB}"/>
              </a:ext>
            </a:extLst>
          </p:cNvPr>
          <p:cNvSpPr txBox="1"/>
          <p:nvPr/>
        </p:nvSpPr>
        <p:spPr>
          <a:xfrm>
            <a:off x="5322973" y="5429153"/>
            <a:ext cx="6908475" cy="2012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3200" dirty="0">
                <a:solidFill>
                  <a:schemeClr val="bg2">
                    <a:lumMod val="50000"/>
                  </a:schemeClr>
                </a:solidFill>
              </a:rPr>
              <a:t>(314707007)</a:t>
            </a:r>
            <a:br>
              <a:rPr lang="en-US" altLang="zh-TW" sz="3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altLang="zh-TW" sz="3200" dirty="0">
                <a:solidFill>
                  <a:schemeClr val="bg2">
                    <a:lumMod val="50000"/>
                  </a:schemeClr>
                </a:solidFill>
              </a:rPr>
              <a:t>(112705059)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3200" dirty="0">
                <a:solidFill>
                  <a:schemeClr val="bg2">
                    <a:lumMod val="50000"/>
                  </a:schemeClr>
                </a:solidFill>
              </a:rPr>
              <a:t>(313712020)</a:t>
            </a:r>
            <a:endParaRPr kumimoji="0" lang="zh-TW" altLang="en-US" sz="32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95B90-D83C-7000-6C73-1DC6CB114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81C352-C37A-3BC5-6065-29A2F59EB54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5409" y="9224143"/>
            <a:ext cx="5479247" cy="410369"/>
          </a:xfrm>
        </p:spPr>
        <p:txBody>
          <a:bodyPr/>
          <a:lstStyle/>
          <a:p>
            <a:r>
              <a:rPr lang="en-US" dirty="0"/>
              <a:t>IDA Template</a:t>
            </a:r>
          </a:p>
        </p:txBody>
      </p:sp>
      <p:pic>
        <p:nvPicPr>
          <p:cNvPr id="9" name="Picture 7" descr="A diagram of a flowchart&#10;&#10;AI-generated content may be incorrect.">
            <a:extLst>
              <a:ext uri="{FF2B5EF4-FFF2-40B4-BE49-F238E27FC236}">
                <a16:creationId xmlns:a16="http://schemas.microsoft.com/office/drawing/2014/main" id="{AEE097F0-B1B8-14DA-BC9C-B697C1F9C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890" y="654844"/>
            <a:ext cx="5157020" cy="844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8445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8E998-B581-78AE-B888-9CA12123B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B46AF4-76AE-5AE3-2D6C-066FDE08C69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281DD-CE3C-E30E-3129-36A68B90C86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zh-TW" sz="4400" dirty="0"/>
              <a:t>Performance Measurements</a:t>
            </a:r>
            <a:endParaRPr lang="en-US" sz="4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83FAA1-DA56-B02A-4D3C-9A9DA9065D9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5409" y="9224143"/>
            <a:ext cx="5479247" cy="410369"/>
          </a:xfrm>
        </p:spPr>
        <p:txBody>
          <a:bodyPr/>
          <a:lstStyle/>
          <a:p>
            <a:r>
              <a:rPr lang="en-US" dirty="0"/>
              <a:t>IDA Template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F419AF-F16D-9773-0F65-72A722F90384}"/>
              </a:ext>
            </a:extLst>
          </p:cNvPr>
          <p:cNvSpPr txBox="1"/>
          <p:nvPr/>
        </p:nvSpPr>
        <p:spPr>
          <a:xfrm>
            <a:off x="715409" y="1688566"/>
            <a:ext cx="11467783" cy="64591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L="457200" indent="-457200" hangingPunct="1">
              <a:lnSpc>
                <a:spcPts val="4500"/>
              </a:lnSpc>
              <a:buClr>
                <a:srgbClr val="00599E"/>
              </a:buClr>
              <a:buSzPct val="100000"/>
              <a:buFont typeface="Arial" panose="020B0604020202020204" pitchFamily="34" charset="0"/>
              <a:buChar char="•"/>
              <a:defRPr sz="3000">
                <a:solidFill>
                  <a:srgbClr val="5A5F5E"/>
                </a:solidFill>
              </a:defRPr>
            </a:pPr>
            <a:r>
              <a:rPr lang="en-US" sz="3000" dirty="0">
                <a:solidFill>
                  <a:srgbClr val="5A5F5E"/>
                </a:solidFill>
              </a:rPr>
              <a:t>Sharpe Ratio = (</a:t>
            </a:r>
            <a:r>
              <a:rPr lang="en-US" altLang="zh-TW" sz="3000" dirty="0">
                <a:solidFill>
                  <a:srgbClr val="5A5F5E"/>
                </a:solidFill>
              </a:rPr>
              <a:t>annual </a:t>
            </a:r>
            <a:r>
              <a:rPr lang="en-US" altLang="zh-TW" sz="2800" dirty="0">
                <a:solidFill>
                  <a:srgbClr val="5A5F5E"/>
                </a:solidFill>
              </a:rPr>
              <a:t>return</a:t>
            </a:r>
            <a:r>
              <a:rPr lang="en-US" altLang="zh-TW" sz="3000" dirty="0">
                <a:solidFill>
                  <a:srgbClr val="5A5F5E"/>
                </a:solidFill>
              </a:rPr>
              <a:t> – risk free rate) / </a:t>
            </a:r>
            <a:r>
              <a:rPr lang="en-US" altLang="zh-TW" sz="3000" dirty="0" err="1">
                <a:solidFill>
                  <a:srgbClr val="5A5F5E"/>
                </a:solidFill>
              </a:rPr>
              <a:t>annual_volatility</a:t>
            </a:r>
            <a:endParaRPr lang="en-US" altLang="zh-TW" sz="3000" dirty="0">
              <a:solidFill>
                <a:srgbClr val="5A5F5E"/>
              </a:solidFill>
            </a:endParaRPr>
          </a:p>
          <a:p>
            <a:pPr marL="457200" indent="-457200" hangingPunct="1">
              <a:lnSpc>
                <a:spcPts val="4500"/>
              </a:lnSpc>
              <a:buClr>
                <a:srgbClr val="00599E"/>
              </a:buClr>
              <a:buSzPct val="100000"/>
              <a:buFont typeface="Arial" panose="020B0604020202020204" pitchFamily="34" charset="0"/>
              <a:buChar char="•"/>
              <a:defRPr sz="3000">
                <a:solidFill>
                  <a:srgbClr val="5A5F5E"/>
                </a:solidFill>
              </a:defRPr>
            </a:pPr>
            <a:endParaRPr lang="en-US" sz="3000" dirty="0">
              <a:solidFill>
                <a:srgbClr val="5A5F5E"/>
              </a:solidFill>
            </a:endParaRPr>
          </a:p>
          <a:p>
            <a:pPr marL="457200" indent="-457200" hangingPunct="1">
              <a:lnSpc>
                <a:spcPts val="4500"/>
              </a:lnSpc>
              <a:buClr>
                <a:srgbClr val="00599E"/>
              </a:buClr>
              <a:buSzPct val="100000"/>
              <a:buFont typeface="Arial" panose="020B0604020202020204" pitchFamily="34" charset="0"/>
              <a:buChar char="•"/>
              <a:defRPr sz="3000">
                <a:solidFill>
                  <a:srgbClr val="5A5F5E"/>
                </a:solidFill>
              </a:defRPr>
            </a:pPr>
            <a:r>
              <a:rPr lang="en-US" sz="3000" dirty="0">
                <a:solidFill>
                  <a:srgbClr val="5A5F5E"/>
                </a:solidFill>
              </a:rPr>
              <a:t>Maximum Drawdown = (maximum cumulative return - </a:t>
            </a:r>
            <a:r>
              <a:rPr lang="en-US" altLang="zh-TW" sz="3000" dirty="0">
                <a:solidFill>
                  <a:srgbClr val="5A5F5E"/>
                </a:solidFill>
              </a:rPr>
              <a:t>cumulative return)/ maximum cumulative return</a:t>
            </a:r>
            <a:endParaRPr lang="en-US" sz="3000" dirty="0">
              <a:solidFill>
                <a:srgbClr val="5A5F5E"/>
              </a:solidFill>
            </a:endParaRPr>
          </a:p>
          <a:p>
            <a:pPr marL="457200" indent="-457200" hangingPunct="1">
              <a:lnSpc>
                <a:spcPts val="4500"/>
              </a:lnSpc>
              <a:buClr>
                <a:srgbClr val="00599E"/>
              </a:buClr>
              <a:buSzPct val="100000"/>
              <a:buFont typeface="Arial" panose="020B0604020202020204" pitchFamily="34" charset="0"/>
              <a:buChar char="•"/>
              <a:defRPr sz="3000">
                <a:solidFill>
                  <a:srgbClr val="5A5F5E"/>
                </a:solidFill>
              </a:defRPr>
            </a:pPr>
            <a:endParaRPr lang="en-US" sz="3000" dirty="0">
              <a:solidFill>
                <a:srgbClr val="5A5F5E"/>
              </a:solidFill>
            </a:endParaRPr>
          </a:p>
          <a:p>
            <a:pPr marL="457200" indent="-457200" hangingPunct="1">
              <a:lnSpc>
                <a:spcPts val="4500"/>
              </a:lnSpc>
              <a:buClr>
                <a:srgbClr val="00599E"/>
              </a:buClr>
              <a:buSzPct val="100000"/>
              <a:buFont typeface="Arial" panose="020B0604020202020204" pitchFamily="34" charset="0"/>
              <a:buChar char="•"/>
              <a:defRPr sz="3000">
                <a:solidFill>
                  <a:srgbClr val="5A5F5E"/>
                </a:solidFill>
              </a:defRPr>
            </a:pPr>
            <a:r>
              <a:rPr lang="en-US" sz="3000" dirty="0">
                <a:solidFill>
                  <a:srgbClr val="5A5F5E"/>
                </a:solidFill>
              </a:rPr>
              <a:t>Win Rate = </a:t>
            </a:r>
            <a:r>
              <a:rPr lang="en-US" altLang="zh-TW" sz="3000" dirty="0">
                <a:solidFill>
                  <a:srgbClr val="5A5F5E"/>
                </a:solidFill>
              </a:rPr>
              <a:t>Number of winning trades / total number of trades </a:t>
            </a:r>
          </a:p>
          <a:p>
            <a:pPr marL="457200" indent="-457200" hangingPunct="1">
              <a:lnSpc>
                <a:spcPts val="4500"/>
              </a:lnSpc>
              <a:buClr>
                <a:srgbClr val="00599E"/>
              </a:buClr>
              <a:buSzPct val="100000"/>
              <a:buFont typeface="Arial" panose="020B0604020202020204" pitchFamily="34" charset="0"/>
              <a:buChar char="•"/>
              <a:defRPr sz="3000">
                <a:solidFill>
                  <a:srgbClr val="5A5F5E"/>
                </a:solidFill>
              </a:defRPr>
            </a:pPr>
            <a:endParaRPr lang="en-US" sz="3000" dirty="0">
              <a:solidFill>
                <a:srgbClr val="5A5F5E"/>
              </a:solidFill>
            </a:endParaRPr>
          </a:p>
          <a:p>
            <a:pPr marL="457200" indent="-457200" hangingPunct="1">
              <a:lnSpc>
                <a:spcPts val="4500"/>
              </a:lnSpc>
              <a:buClr>
                <a:srgbClr val="00599E"/>
              </a:buClr>
              <a:buSzPct val="100000"/>
              <a:buFont typeface="Arial" panose="020B0604020202020204" pitchFamily="34" charset="0"/>
              <a:buChar char="•"/>
              <a:defRPr sz="3000">
                <a:solidFill>
                  <a:srgbClr val="5A5F5E"/>
                </a:solidFill>
              </a:defRPr>
            </a:pPr>
            <a:r>
              <a:rPr lang="en-US" sz="3000" dirty="0">
                <a:solidFill>
                  <a:srgbClr val="5A5F5E"/>
                </a:solidFill>
              </a:rPr>
              <a:t>Expected Value = </a:t>
            </a:r>
            <a:r>
              <a:rPr lang="en-US" altLang="zh-TW" sz="3000" dirty="0">
                <a:solidFill>
                  <a:srgbClr val="5A5F5E"/>
                </a:solidFill>
              </a:rPr>
              <a:t>p(win)*u(win)+p(loss)*u(loss)</a:t>
            </a:r>
            <a:endParaRPr lang="en-US" sz="3000" dirty="0">
              <a:solidFill>
                <a:srgbClr val="5A5F5E"/>
              </a:solidFill>
            </a:endParaRPr>
          </a:p>
          <a:p>
            <a:pPr marL="457200" indent="-457200" hangingPunct="1">
              <a:lnSpc>
                <a:spcPts val="4500"/>
              </a:lnSpc>
              <a:buClr>
                <a:srgbClr val="00599E"/>
              </a:buClr>
              <a:buSzPct val="100000"/>
              <a:buFont typeface="Arial" panose="020B0604020202020204" pitchFamily="34" charset="0"/>
              <a:buChar char="•"/>
              <a:defRPr sz="3000">
                <a:solidFill>
                  <a:srgbClr val="5A5F5E"/>
                </a:solidFill>
              </a:defRPr>
            </a:pPr>
            <a:endParaRPr lang="en-US" sz="3000" dirty="0">
              <a:solidFill>
                <a:srgbClr val="5A5F5E"/>
              </a:solidFill>
            </a:endParaRPr>
          </a:p>
          <a:p>
            <a:pPr marL="457200" indent="-457200" hangingPunct="1">
              <a:lnSpc>
                <a:spcPts val="4500"/>
              </a:lnSpc>
              <a:buClr>
                <a:srgbClr val="00599E"/>
              </a:buClr>
              <a:buSzPct val="100000"/>
              <a:buFont typeface="Arial" panose="020B0604020202020204" pitchFamily="34" charset="0"/>
              <a:buChar char="•"/>
              <a:defRPr sz="3000">
                <a:solidFill>
                  <a:srgbClr val="5A5F5E"/>
                </a:solidFill>
              </a:defRPr>
            </a:pPr>
            <a:r>
              <a:rPr lang="en-US" sz="3000" dirty="0">
                <a:solidFill>
                  <a:srgbClr val="5A5F5E"/>
                </a:solidFill>
              </a:rPr>
              <a:t>MSE (Mean Squared Error)</a:t>
            </a:r>
          </a:p>
          <a:p>
            <a:pPr marL="457200" indent="-457200" hangingPunct="1">
              <a:lnSpc>
                <a:spcPts val="4500"/>
              </a:lnSpc>
              <a:buClr>
                <a:srgbClr val="00599E"/>
              </a:buClr>
              <a:buSzPct val="100000"/>
              <a:buFont typeface="Arial" panose="020B0604020202020204" pitchFamily="34" charset="0"/>
              <a:buChar char="•"/>
              <a:defRPr sz="3000">
                <a:solidFill>
                  <a:srgbClr val="5A5F5E"/>
                </a:solidFill>
              </a:defRPr>
            </a:pPr>
            <a:endParaRPr lang="en-US" sz="3000" dirty="0">
              <a:solidFill>
                <a:srgbClr val="5A5F5E"/>
              </a:solidFill>
            </a:endParaRPr>
          </a:p>
          <a:p>
            <a:pPr marL="457200" indent="-457200" hangingPunct="1">
              <a:lnSpc>
                <a:spcPts val="4500"/>
              </a:lnSpc>
              <a:buClr>
                <a:srgbClr val="00599E"/>
              </a:buClr>
              <a:buSzPct val="100000"/>
              <a:buFont typeface="Arial" panose="020B0604020202020204" pitchFamily="34" charset="0"/>
              <a:buChar char="•"/>
              <a:defRPr sz="3000">
                <a:solidFill>
                  <a:srgbClr val="5A5F5E"/>
                </a:solidFill>
              </a:defRPr>
            </a:pPr>
            <a:r>
              <a:rPr lang="en-US" altLang="zh-TW" sz="3000" dirty="0">
                <a:solidFill>
                  <a:srgbClr val="5A5F5E"/>
                </a:solidFill>
              </a:rPr>
              <a:t>Compound Annual Growth Rate,</a:t>
            </a:r>
            <a:r>
              <a:rPr lang="zh-TW" altLang="en-US" sz="3000" dirty="0">
                <a:solidFill>
                  <a:srgbClr val="5A5F5E"/>
                </a:solidFill>
              </a:rPr>
              <a:t> </a:t>
            </a:r>
            <a:r>
              <a:rPr lang="en-US" altLang="zh-TW" sz="3000" dirty="0">
                <a:solidFill>
                  <a:srgbClr val="5A5F5E"/>
                </a:solidFill>
              </a:rPr>
              <a:t>CAGR</a:t>
            </a:r>
            <a:endParaRPr lang="en-US" sz="3000" dirty="0">
              <a:solidFill>
                <a:srgbClr val="5A5F5E"/>
              </a:solidFill>
            </a:endParaRPr>
          </a:p>
        </p:txBody>
      </p:sp>
      <p:sp>
        <p:nvSpPr>
          <p:cNvPr id="7" name="文字版面配置區 5">
            <a:extLst>
              <a:ext uri="{FF2B5EF4-FFF2-40B4-BE49-F238E27FC236}">
                <a16:creationId xmlns:a16="http://schemas.microsoft.com/office/drawing/2014/main" id="{3489B133-87E8-6D57-221E-907C311EF375}"/>
              </a:ext>
            </a:extLst>
          </p:cNvPr>
          <p:cNvSpPr txBox="1">
            <a:spLocks/>
          </p:cNvSpPr>
          <p:nvPr/>
        </p:nvSpPr>
        <p:spPr>
          <a:xfrm>
            <a:off x="775017" y="1383639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/>
            <a:endParaRPr lang="zh-TW" altLang="en-US" dirty="0">
              <a:solidFill>
                <a:srgbClr val="002060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E437160-16CE-DB81-08D4-7F821E9B1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963" y="6705090"/>
            <a:ext cx="2988875" cy="100016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D562B90-4CFF-8CA2-CFDD-D9EBC367E6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413" t="10264"/>
          <a:stretch>
            <a:fillRect/>
          </a:stretch>
        </p:blipFill>
        <p:spPr>
          <a:xfrm>
            <a:off x="8085400" y="7781796"/>
            <a:ext cx="2217834" cy="98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47141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72824">
              <a:srgbClr val="ECECEC"/>
            </a:gs>
            <a:gs pos="100000">
              <a:srgbClr val="DADAD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D8389D-AC3F-A8F4-0B51-AA3AD54BB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FE1BC31-AAA7-1329-7B19-880CBB833E4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8508" y="4180671"/>
            <a:ext cx="11467783" cy="933589"/>
          </a:xfrm>
        </p:spPr>
        <p:txBody>
          <a:bodyPr/>
          <a:lstStyle/>
          <a:p>
            <a:pPr algn="ctr"/>
            <a:r>
              <a:rPr lang="en-US" altLang="zh-TW" sz="5400" dirty="0">
                <a:solidFill>
                  <a:srgbClr val="D30F11"/>
                </a:solidFill>
                <a:latin typeface="+mn-lt"/>
                <a:ea typeface="+mn-ea"/>
                <a:cs typeface="+mn-cs"/>
                <a:sym typeface="Helvetica Neue Light"/>
              </a:rPr>
              <a:t>Data</a:t>
            </a:r>
            <a:endParaRPr lang="zh-TW" altLang="en-US" sz="5400" dirty="0">
              <a:solidFill>
                <a:srgbClr val="D30F11"/>
              </a:solidFill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12542D3-5A92-2740-52C8-D972772FE9F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4584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B736D-2CF5-DA74-0974-8235602AB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7347D4A2-98C2-F2F8-13F3-4466E13783E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6DC75C66-C6A5-1DDC-C15D-FEC32C69D7DE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1FB4992-E324-DE62-3939-7FF3002E3706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1AA7E52-A626-A9AF-9AED-D622E7C76B26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20731D08-B64D-E19D-ADDA-0152EF4083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zh-TW" sz="4400" dirty="0"/>
              <a:t>Data</a:t>
            </a:r>
            <a:endParaRPr lang="zh-TW" altLang="en-US" sz="440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49C9A31-D839-001C-1FDE-B81759FC11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E11CCB-6C8A-6DBB-5CFB-899162015787}"/>
              </a:ext>
            </a:extLst>
          </p:cNvPr>
          <p:cNvSpPr txBox="1"/>
          <p:nvPr/>
        </p:nvSpPr>
        <p:spPr>
          <a:xfrm>
            <a:off x="755809" y="1808609"/>
            <a:ext cx="11324490" cy="71007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L="457200" indent="-457200" hangingPunct="1">
              <a:lnSpc>
                <a:spcPts val="4500"/>
              </a:lnSpc>
              <a:buClr>
                <a:srgbClr val="00599E"/>
              </a:buClr>
              <a:buSzPct val="100000"/>
              <a:buFont typeface="Arial" panose="020B0604020202020204" pitchFamily="34" charset="0"/>
              <a:buChar char="•"/>
              <a:defRPr sz="3000">
                <a:solidFill>
                  <a:srgbClr val="5A5F5E"/>
                </a:solidFill>
              </a:defRPr>
            </a:pPr>
            <a:r>
              <a:rPr lang="en-US" sz="3000" dirty="0">
                <a:solidFill>
                  <a:srgbClr val="5A5F5E"/>
                </a:solidFill>
              </a:rPr>
              <a:t>1-minute high-frequency data for the BTC/USDT trading pair.</a:t>
            </a:r>
          </a:p>
          <a:p>
            <a:pPr marL="457200" indent="-457200" hangingPunct="1">
              <a:lnSpc>
                <a:spcPts val="4500"/>
              </a:lnSpc>
              <a:buClr>
                <a:srgbClr val="00599E"/>
              </a:buClr>
              <a:buSzPct val="100000"/>
              <a:buFont typeface="Arial" panose="020B0604020202020204" pitchFamily="34" charset="0"/>
              <a:buChar char="•"/>
              <a:defRPr sz="3000">
                <a:solidFill>
                  <a:srgbClr val="5A5F5E"/>
                </a:solidFill>
              </a:defRPr>
            </a:pPr>
            <a:endParaRPr lang="en-US" sz="3000" dirty="0">
              <a:solidFill>
                <a:srgbClr val="5A5F5E"/>
              </a:solidFill>
            </a:endParaRPr>
          </a:p>
          <a:p>
            <a:pPr marL="457200" indent="-457200" hangingPunct="1">
              <a:lnSpc>
                <a:spcPts val="4500"/>
              </a:lnSpc>
              <a:buClr>
                <a:srgbClr val="00599E"/>
              </a:buClr>
              <a:buSzPct val="100000"/>
              <a:buFont typeface="Arial" panose="020B0604020202020204" pitchFamily="34" charset="0"/>
              <a:buChar char="•"/>
              <a:defRPr sz="3000">
                <a:solidFill>
                  <a:srgbClr val="5A5F5E"/>
                </a:solidFill>
              </a:defRPr>
            </a:pPr>
            <a:r>
              <a:rPr lang="en-US" sz="3000" dirty="0">
                <a:solidFill>
                  <a:srgbClr val="5A5F5E"/>
                </a:solidFill>
              </a:rPr>
              <a:t>Collected from the Binance Exchange public API.</a:t>
            </a:r>
          </a:p>
          <a:p>
            <a:pPr marL="457200" indent="-457200" hangingPunct="1">
              <a:lnSpc>
                <a:spcPts val="4500"/>
              </a:lnSpc>
              <a:buClr>
                <a:srgbClr val="00599E"/>
              </a:buClr>
              <a:buSzPct val="100000"/>
              <a:buFont typeface="Arial" panose="020B0604020202020204" pitchFamily="34" charset="0"/>
              <a:buChar char="•"/>
              <a:defRPr sz="3000">
                <a:solidFill>
                  <a:srgbClr val="5A5F5E"/>
                </a:solidFill>
              </a:defRPr>
            </a:pPr>
            <a:endParaRPr lang="en-US" sz="3000" dirty="0">
              <a:solidFill>
                <a:srgbClr val="5A5F5E"/>
              </a:solidFill>
            </a:endParaRPr>
          </a:p>
          <a:p>
            <a:pPr marL="514350" lvl="3" indent="-514350" hangingPunct="1">
              <a:lnSpc>
                <a:spcPts val="4500"/>
              </a:lnSpc>
              <a:buClr>
                <a:srgbClr val="00599E"/>
              </a:buClr>
              <a:buSzPct val="100000"/>
              <a:buFont typeface="+mj-lt"/>
              <a:buAutoNum type="arabicPeriod"/>
              <a:defRPr sz="3000">
                <a:solidFill>
                  <a:srgbClr val="5A5F5E"/>
                </a:solidFill>
              </a:defRPr>
            </a:pPr>
            <a:r>
              <a:rPr lang="en-US" sz="3000" dirty="0">
                <a:solidFill>
                  <a:srgbClr val="5A5F5E"/>
                </a:solidFill>
              </a:rPr>
              <a:t>	Order book depth</a:t>
            </a:r>
          </a:p>
          <a:p>
            <a:pPr marL="514350" lvl="3" indent="-514350" hangingPunct="1">
              <a:lnSpc>
                <a:spcPts val="4500"/>
              </a:lnSpc>
              <a:buClr>
                <a:srgbClr val="00599E"/>
              </a:buClr>
              <a:buSzPct val="100000"/>
              <a:buFont typeface="+mj-lt"/>
              <a:buAutoNum type="arabicPeriod"/>
              <a:defRPr sz="3000">
                <a:solidFill>
                  <a:srgbClr val="5A5F5E"/>
                </a:solidFill>
              </a:defRPr>
            </a:pPr>
            <a:endParaRPr lang="en-US" sz="3000" dirty="0">
              <a:solidFill>
                <a:srgbClr val="5A5F5E"/>
              </a:solidFill>
            </a:endParaRPr>
          </a:p>
          <a:p>
            <a:pPr marL="514350" lvl="3" indent="-514350" hangingPunct="1">
              <a:lnSpc>
                <a:spcPts val="4500"/>
              </a:lnSpc>
              <a:buClr>
                <a:srgbClr val="00599E"/>
              </a:buClr>
              <a:buSzPct val="100000"/>
              <a:buFont typeface="+mj-lt"/>
              <a:buAutoNum type="arabicPeriod"/>
              <a:defRPr sz="3000">
                <a:solidFill>
                  <a:srgbClr val="5A5F5E"/>
                </a:solidFill>
              </a:defRPr>
            </a:pPr>
            <a:r>
              <a:rPr lang="en-US" sz="3000" dirty="0">
                <a:solidFill>
                  <a:srgbClr val="5A5F5E"/>
                </a:solidFill>
              </a:rPr>
              <a:t>	K-line data (OHLCV)</a:t>
            </a:r>
          </a:p>
          <a:p>
            <a:pPr marL="514350" lvl="3" indent="-514350" hangingPunct="1">
              <a:lnSpc>
                <a:spcPts val="4500"/>
              </a:lnSpc>
              <a:buClr>
                <a:srgbClr val="00599E"/>
              </a:buClr>
              <a:buSzPct val="100000"/>
              <a:buFont typeface="+mj-lt"/>
              <a:buAutoNum type="arabicPeriod"/>
              <a:defRPr sz="3000">
                <a:solidFill>
                  <a:srgbClr val="5A5F5E"/>
                </a:solidFill>
              </a:defRPr>
            </a:pPr>
            <a:endParaRPr lang="en-US" sz="3000" dirty="0">
              <a:solidFill>
                <a:srgbClr val="5A5F5E"/>
              </a:solidFill>
            </a:endParaRPr>
          </a:p>
          <a:p>
            <a:pPr marL="514350" lvl="3" indent="-514350" hangingPunct="1">
              <a:lnSpc>
                <a:spcPts val="4500"/>
              </a:lnSpc>
              <a:buClr>
                <a:srgbClr val="00599E"/>
              </a:buClr>
              <a:buSzPct val="100000"/>
              <a:buFont typeface="+mj-lt"/>
              <a:buAutoNum type="arabicPeriod"/>
              <a:defRPr sz="3000">
                <a:solidFill>
                  <a:srgbClr val="5A5F5E"/>
                </a:solidFill>
              </a:defRPr>
            </a:pPr>
            <a:r>
              <a:rPr lang="en-US" sz="3000" dirty="0">
                <a:solidFill>
                  <a:srgbClr val="5A5F5E"/>
                </a:solidFill>
              </a:rPr>
              <a:t>	futures market open interest	</a:t>
            </a:r>
          </a:p>
        </p:txBody>
      </p:sp>
    </p:spTree>
    <p:extLst>
      <p:ext uri="{BB962C8B-B14F-4D97-AF65-F5344CB8AC3E}">
        <p14:creationId xmlns:p14="http://schemas.microsoft.com/office/powerpoint/2010/main" val="237091353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97985-97E5-BAC0-4C0B-5C6EE901C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8E8B1CFA-EBF2-B733-CCA0-A02EF694B94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2DFD9F79-EE6D-60CF-290F-AB5B5E1D299C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3B59537-EAE5-32AC-16F2-842060D8AFDE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8E5F7AC-6C72-F203-C3CB-481FC3E232DB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519D10F0-FA54-2D51-396E-48308FCBCD6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Autofit/>
          </a:bodyPr>
          <a:lstStyle/>
          <a:p>
            <a:r>
              <a:rPr lang="en-US" altLang="zh-TW" sz="4400" dirty="0"/>
              <a:t>Data</a:t>
            </a:r>
            <a:endParaRPr lang="zh-TW" altLang="en-US" sz="440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9793680-83A1-861F-B382-53B836F5D92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3ADCB03-852F-1338-9D98-875501358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630" y="1800202"/>
            <a:ext cx="10056052" cy="650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8054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B8FC9-6A66-7BBF-8232-794D0842D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D503CE94-B877-0739-E149-83F9725AAAB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15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FC6BCDD2-F1F4-4F77-E370-F004D253BE07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68E6989-0E1B-B2F4-D120-B936E051C4BC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F66CBE5-C65F-E27E-1198-8B43390C11D8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7896086F-AFD8-E8CC-A40C-870CC55803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zh-TW" sz="4400" dirty="0"/>
              <a:t>Data</a:t>
            </a:r>
            <a:endParaRPr lang="zh-TW" altLang="en-US" sz="440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176A380-DE1B-E273-83B5-5EF180D853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0CC813-03F2-1C20-4358-492494B287FD}"/>
              </a:ext>
            </a:extLst>
          </p:cNvPr>
          <p:cNvSpPr txBox="1"/>
          <p:nvPr/>
        </p:nvSpPr>
        <p:spPr>
          <a:xfrm>
            <a:off x="755809" y="1808609"/>
            <a:ext cx="11324490" cy="71007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L="457200" indent="-457200" hangingPunct="1">
              <a:lnSpc>
                <a:spcPts val="4500"/>
              </a:lnSpc>
              <a:buClr>
                <a:srgbClr val="00599E"/>
              </a:buClr>
              <a:buSzPct val="100000"/>
              <a:buFont typeface="Arial" panose="020B0604020202020204" pitchFamily="34" charset="0"/>
              <a:buChar char="•"/>
              <a:defRPr sz="3000">
                <a:solidFill>
                  <a:srgbClr val="5A5F5E"/>
                </a:solidFill>
              </a:defRPr>
            </a:pPr>
            <a:r>
              <a:rPr lang="fr-FR" sz="3000" dirty="0">
                <a:solidFill>
                  <a:srgbClr val="5A5F5E"/>
                </a:solidFill>
              </a:rPr>
              <a:t>Training set: 2025/9/23 16:49 ~ 2025/10/8 14:08:00 </a:t>
            </a:r>
          </a:p>
          <a:p>
            <a:pPr hangingPunct="1">
              <a:lnSpc>
                <a:spcPts val="4500"/>
              </a:lnSpc>
              <a:buClr>
                <a:srgbClr val="00599E"/>
              </a:buClr>
              <a:buSzPct val="100000"/>
              <a:defRPr sz="3000">
                <a:solidFill>
                  <a:srgbClr val="5A5F5E"/>
                </a:solidFill>
              </a:defRPr>
            </a:pPr>
            <a:r>
              <a:rPr lang="fr-FR" sz="3000" dirty="0">
                <a:solidFill>
                  <a:srgbClr val="5A5F5E"/>
                </a:solidFill>
              </a:rPr>
              <a:t>     Total: </a:t>
            </a:r>
            <a:r>
              <a:rPr lang="en-US" altLang="zh-TW" sz="3000" dirty="0"/>
              <a:t>21,440 data</a:t>
            </a:r>
            <a:endParaRPr lang="fr-FR" sz="3000" dirty="0">
              <a:solidFill>
                <a:srgbClr val="5A5F5E"/>
              </a:solidFill>
            </a:endParaRPr>
          </a:p>
          <a:p>
            <a:pPr marL="457200" indent="-457200" hangingPunct="1">
              <a:lnSpc>
                <a:spcPts val="4500"/>
              </a:lnSpc>
              <a:buClr>
                <a:srgbClr val="00599E"/>
              </a:buClr>
              <a:buSzPct val="100000"/>
              <a:buFont typeface="Arial" panose="020B0604020202020204" pitchFamily="34" charset="0"/>
              <a:buChar char="•"/>
              <a:defRPr sz="3000">
                <a:solidFill>
                  <a:srgbClr val="5A5F5E"/>
                </a:solidFill>
              </a:defRPr>
            </a:pPr>
            <a:endParaRPr lang="fr-FR" sz="3000" dirty="0">
              <a:solidFill>
                <a:srgbClr val="5A5F5E"/>
              </a:solidFill>
            </a:endParaRPr>
          </a:p>
          <a:p>
            <a:pPr marL="457200" indent="-457200" hangingPunct="1">
              <a:lnSpc>
                <a:spcPts val="4500"/>
              </a:lnSpc>
              <a:buClr>
                <a:srgbClr val="00599E"/>
              </a:buClr>
              <a:buSzPct val="100000"/>
              <a:buFont typeface="Arial" panose="020B0604020202020204" pitchFamily="34" charset="0"/>
              <a:buChar char="•"/>
              <a:defRPr sz="3000">
                <a:solidFill>
                  <a:srgbClr val="5A5F5E"/>
                </a:solidFill>
              </a:defRPr>
            </a:pPr>
            <a:r>
              <a:rPr lang="en-US" sz="3000" dirty="0">
                <a:solidFill>
                  <a:srgbClr val="5A5F5E"/>
                </a:solidFill>
              </a:rPr>
              <a:t>Test set: 2025/10/8 14:09:00 ~ 2025/10/12 21:17:00</a:t>
            </a:r>
          </a:p>
          <a:p>
            <a:pPr hangingPunct="1">
              <a:lnSpc>
                <a:spcPts val="4500"/>
              </a:lnSpc>
              <a:buClr>
                <a:srgbClr val="00599E"/>
              </a:buClr>
              <a:buSzPct val="100000"/>
              <a:defRPr sz="3000">
                <a:solidFill>
                  <a:srgbClr val="5A5F5E"/>
                </a:solidFill>
              </a:defRPr>
            </a:pPr>
            <a:r>
              <a:rPr lang="fr-FR" altLang="zh-TW" sz="3000" dirty="0">
                <a:solidFill>
                  <a:srgbClr val="5A5F5E"/>
                </a:solidFill>
              </a:rPr>
              <a:t>     Total: </a:t>
            </a:r>
            <a:r>
              <a:rPr lang="zh-TW" altLang="en-US" sz="3000" dirty="0"/>
              <a:t> </a:t>
            </a:r>
            <a:r>
              <a:rPr lang="en-US" altLang="zh-TW" sz="3000" dirty="0"/>
              <a:t>6,189 data</a:t>
            </a:r>
            <a:endParaRPr lang="en-US" sz="3000" dirty="0">
              <a:solidFill>
                <a:srgbClr val="5A5F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43032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DE7CE-B8C6-007F-DA5B-CA5581E74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D45F304E-CF87-01B3-CFFB-147D7B536118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A85D313B-C102-A42E-34A7-98B63AA49FB7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1D78BDD-8DCC-7C53-FB63-1BF9CAC7010F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6515142-2CD8-A567-3FA9-7C63B26F916E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52F6FAB5-6F54-D2EB-2992-390679D33CA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2000" y="762000"/>
            <a:ext cx="11467783" cy="75967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zh-TW" sz="4400" dirty="0"/>
              <a:t>EDA Outcome and Analysis</a:t>
            </a:r>
            <a:endParaRPr lang="zh-TW" altLang="en-US" sz="440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EC33BF4-788B-D943-85F0-A9B84C64EB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7" name="文字版面配置區 5">
            <a:extLst>
              <a:ext uri="{FF2B5EF4-FFF2-40B4-BE49-F238E27FC236}">
                <a16:creationId xmlns:a16="http://schemas.microsoft.com/office/drawing/2014/main" id="{4D2FD8DB-4757-1FAA-CF96-FB403BABAECC}"/>
              </a:ext>
            </a:extLst>
          </p:cNvPr>
          <p:cNvSpPr txBox="1">
            <a:spLocks/>
          </p:cNvSpPr>
          <p:nvPr/>
        </p:nvSpPr>
        <p:spPr>
          <a:xfrm>
            <a:off x="768509" y="1833218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457200" indent="-457200" hangingPunct="1">
              <a:buFont typeface="Arial" panose="020B0604020202020204" pitchFamily="34" charset="0"/>
              <a:buChar char="•"/>
            </a:pPr>
            <a:r>
              <a:rPr lang="en-US" altLang="zh-TW" sz="3000" dirty="0">
                <a:solidFill>
                  <a:srgbClr val="5A5F5E"/>
                </a:solidFill>
                <a:latin typeface="Helvetica Neue Light"/>
              </a:rPr>
              <a:t>Data Quality Assessment</a:t>
            </a:r>
            <a:endParaRPr lang="zh-TW" altLang="en-US" sz="3000" dirty="0">
              <a:solidFill>
                <a:srgbClr val="5A5F5E"/>
              </a:solidFill>
              <a:latin typeface="Helvetica Neue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1EC672-5FED-8E9F-D0EB-3BB27E183AEB}"/>
              </a:ext>
            </a:extLst>
          </p:cNvPr>
          <p:cNvSpPr txBox="1"/>
          <p:nvPr/>
        </p:nvSpPr>
        <p:spPr>
          <a:xfrm>
            <a:off x="902425" y="6042136"/>
            <a:ext cx="10458794" cy="2949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L="457200" indent="-457200">
              <a:buFontTx/>
              <a:buAutoNum type="arabicPeriod"/>
            </a:pPr>
            <a:endParaRPr lang="en-US" sz="2800" dirty="0">
              <a:solidFill>
                <a:srgbClr val="5A5F5E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en-US" sz="2800" dirty="0">
                <a:solidFill>
                  <a:srgbClr val="5A5F5E"/>
                </a:solidFill>
              </a:rPr>
              <a:t>No Missing Data</a:t>
            </a:r>
          </a:p>
          <a:p>
            <a:pPr marL="457200" indent="-457200">
              <a:buFontTx/>
              <a:buAutoNum type="arabicPeriod"/>
            </a:pPr>
            <a:endParaRPr lang="en-US" sz="2800" dirty="0">
              <a:solidFill>
                <a:srgbClr val="5A5F5E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en-US" sz="2800" dirty="0">
                <a:solidFill>
                  <a:srgbClr val="5A5F5E"/>
                </a:solidFill>
              </a:rPr>
              <a:t>Volume outliers reflecting the fat-tailed, impulse-like nature of cryptocurrency trading activity rather than data errors.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1E5EC48-AF4E-7DEB-2DE7-9AAABAAFD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20" y="2754617"/>
            <a:ext cx="8059275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88109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E1CBF-B5C1-C645-C3D1-13C85023A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F20B12B0-FB2E-5FF3-98A5-03EEDE62F59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17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6AE0C94B-AC53-F3FB-1ED9-EAF7111D5947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1E7BEF5-50C1-4FCD-519E-9DA62CE4F2BB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4AFA8EB-052B-D7A8-5F5A-AE63EE18FF95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5F2C290E-1101-2F9D-BF27-D5493DC2A8F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Autofit/>
          </a:bodyPr>
          <a:lstStyle/>
          <a:p>
            <a:r>
              <a:rPr lang="en-US" altLang="zh-TW" sz="4400" dirty="0"/>
              <a:t>EDA Outcome and Analysis</a:t>
            </a:r>
            <a:endParaRPr lang="zh-TW" altLang="en-US" sz="440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F304EA0-4F38-1A07-A0F9-DE2DF5AFB30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文字版面配置區 5">
            <a:extLst>
              <a:ext uri="{FF2B5EF4-FFF2-40B4-BE49-F238E27FC236}">
                <a16:creationId xmlns:a16="http://schemas.microsoft.com/office/drawing/2014/main" id="{D6498DF6-2082-D129-BE7C-469F9BE0C375}"/>
              </a:ext>
            </a:extLst>
          </p:cNvPr>
          <p:cNvSpPr txBox="1">
            <a:spLocks/>
          </p:cNvSpPr>
          <p:nvPr/>
        </p:nvSpPr>
        <p:spPr>
          <a:xfrm>
            <a:off x="843316" y="1727884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457200" indent="-457200" hangingPunct="1">
              <a:buFont typeface="Arial" panose="020B0604020202020204" pitchFamily="34" charset="0"/>
              <a:buChar char="•"/>
            </a:pPr>
            <a:r>
              <a:rPr lang="en-US" altLang="zh-TW" sz="3000" dirty="0">
                <a:solidFill>
                  <a:srgbClr val="5A5F5E"/>
                </a:solidFill>
                <a:latin typeface="Helvetica Neue Light"/>
                <a:sym typeface="Helvetica Neue Light"/>
              </a:rPr>
              <a:t>Statistics Analysis</a:t>
            </a:r>
          </a:p>
          <a:p>
            <a:pPr marL="514350" indent="-514350" hangingPunct="1">
              <a:buAutoNum type="arabicPeriod"/>
            </a:pPr>
            <a:endParaRPr lang="zh-TW" altLang="en-US" sz="3000" dirty="0">
              <a:solidFill>
                <a:srgbClr val="5A5F5E"/>
              </a:solidFill>
              <a:latin typeface="Helvetica Neue Light"/>
              <a:sym typeface="Helvetica Neue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C0409C-BABA-82D7-271C-45EC0753DB6A}"/>
              </a:ext>
            </a:extLst>
          </p:cNvPr>
          <p:cNvSpPr txBox="1"/>
          <p:nvPr/>
        </p:nvSpPr>
        <p:spPr>
          <a:xfrm>
            <a:off x="1056324" y="7101927"/>
            <a:ext cx="11324490" cy="1823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US" sz="2800" dirty="0">
                <a:solidFill>
                  <a:srgbClr val="5A5F5E"/>
                </a:solidFill>
              </a:rPr>
              <a:t>Significant increase in average trading volume in the testing set.</a:t>
            </a:r>
          </a:p>
          <a:p>
            <a:pPr marL="457200" indent="-457200">
              <a:buAutoNum type="arabicPeriod"/>
            </a:pPr>
            <a:endParaRPr lang="en-US" sz="2800" dirty="0">
              <a:solidFill>
                <a:srgbClr val="5A5F5E"/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rgbClr val="5A5F5E"/>
                </a:solidFill>
              </a:rPr>
              <a:t>Testing set exhibits extreme spread outliers (Max 353.80), indicating potential liquidity stress.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6A4A705-D92F-BAE6-C9DA-98A5D1027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16" y="2337739"/>
            <a:ext cx="10691895" cy="233905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C55F063-6AD6-5553-A0A0-A259C41F3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16" y="4896375"/>
            <a:ext cx="11663736" cy="198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18097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24A92-6891-A1AD-3AF0-BE2E25B75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99E04346-6F14-E99C-CCFF-626EFB5AD86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18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2846AD90-E141-4309-79EA-AB1A2989D15E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55E2E09-839E-5F93-6F58-9073164DA31F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061991E-39BB-B21E-555F-223B9286B799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AE664D33-0C3D-C531-9FC7-82CEF6C78A6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zh-TW" sz="4400" dirty="0"/>
              <a:t>Data</a:t>
            </a:r>
            <a:endParaRPr lang="zh-TW" altLang="en-US" sz="440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1CE6E72-A91A-CDB7-B79A-8BFFFAB7E7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 descr="一張含有 文字, 圖表, 螢幕擷取畫面, 行 的圖片&#10;&#10;AI 產生的內容可能不正確。">
            <a:extLst>
              <a:ext uri="{FF2B5EF4-FFF2-40B4-BE49-F238E27FC236}">
                <a16:creationId xmlns:a16="http://schemas.microsoft.com/office/drawing/2014/main" id="{EACE4040-58B1-E51C-81D9-FA1C28EA4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09" y="1766683"/>
            <a:ext cx="10293633" cy="686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70990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C536F-74DA-EBE8-1E67-F8EC29F1A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3FC3B2B5-2B03-0276-1EF6-5C1600C252B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19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49E87213-8E91-401F-05D5-A82901BD9CFB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064BC28-DE10-2EE2-07FA-F2B14FBFA26B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D5DF14B-06C9-F282-9890-10EE98693486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1B894AF0-EF38-3F71-C11C-E22108FDB22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zh-TW" sz="4400" dirty="0"/>
              <a:t>Data</a:t>
            </a:r>
            <a:endParaRPr lang="zh-TW" altLang="en-US" sz="440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A6DE399-D40E-AFAE-2B0A-B52AD568F4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 descr="一張含有 文字, 繪圖, 圖表, 行 的圖片&#10;&#10;AI 產生的內容可能不正確。">
            <a:extLst>
              <a:ext uri="{FF2B5EF4-FFF2-40B4-BE49-F238E27FC236}">
                <a16:creationId xmlns:a16="http://schemas.microsoft.com/office/drawing/2014/main" id="{1FDEF7F2-D941-6D66-549D-4EF35F6B2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10" y="1521675"/>
            <a:ext cx="9826372" cy="6141483"/>
          </a:xfrm>
          <a:prstGeom prst="rect">
            <a:avLst/>
          </a:prstGeom>
        </p:spPr>
      </p:pic>
      <p:sp>
        <p:nvSpPr>
          <p:cNvPr id="9" name="TextBox 1">
            <a:extLst>
              <a:ext uri="{FF2B5EF4-FFF2-40B4-BE49-F238E27FC236}">
                <a16:creationId xmlns:a16="http://schemas.microsoft.com/office/drawing/2014/main" id="{72EAB0EA-0735-1706-9241-5E70B6ABC14A}"/>
              </a:ext>
            </a:extLst>
          </p:cNvPr>
          <p:cNvSpPr txBox="1"/>
          <p:nvPr/>
        </p:nvSpPr>
        <p:spPr>
          <a:xfrm>
            <a:off x="755809" y="7541776"/>
            <a:ext cx="11324490" cy="15723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endParaRPr lang="en-US" sz="2800" dirty="0">
              <a:solidFill>
                <a:srgbClr val="5A5F5E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en-US" sz="2800" dirty="0">
                <a:solidFill>
                  <a:srgbClr val="5A5F5E"/>
                </a:solidFill>
              </a:rPr>
              <a:t>Dense volume spikes and the sharp drop in Open suggesting a liquidation event.</a:t>
            </a:r>
          </a:p>
        </p:txBody>
      </p:sp>
    </p:spTree>
    <p:extLst>
      <p:ext uri="{BB962C8B-B14F-4D97-AF65-F5344CB8AC3E}">
        <p14:creationId xmlns:p14="http://schemas.microsoft.com/office/powerpoint/2010/main" val="182154301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68C56-8047-A4D9-C863-67BD90C0C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2621E271-F5A8-CBDE-6325-25A566B1146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BD0717DB-34B9-CE3F-8B21-46D934849F4F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888544A-DB60-AD9B-73D2-31032C74944B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30599CBC-B81E-AFDF-53F6-0D7045AEB4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3EC9A5-07D1-5721-2491-899CE061E76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2000" y="762000"/>
            <a:ext cx="11671852" cy="997226"/>
          </a:xfrm>
        </p:spPr>
        <p:txBody>
          <a:bodyPr>
            <a:noAutofit/>
          </a:bodyPr>
          <a:lstStyle/>
          <a:p>
            <a:r>
              <a:rPr lang="en-US" sz="4800" dirty="0"/>
              <a:t>Agenda</a:t>
            </a:r>
          </a:p>
        </p:txBody>
      </p:sp>
      <p:sp>
        <p:nvSpPr>
          <p:cNvPr id="2" name="文字版面配置區 5">
            <a:extLst>
              <a:ext uri="{FF2B5EF4-FFF2-40B4-BE49-F238E27FC236}">
                <a16:creationId xmlns:a16="http://schemas.microsoft.com/office/drawing/2014/main" id="{6B230FEE-4950-6D27-883B-A60227CE9D7E}"/>
              </a:ext>
            </a:extLst>
          </p:cNvPr>
          <p:cNvSpPr txBox="1">
            <a:spLocks/>
          </p:cNvSpPr>
          <p:nvPr/>
        </p:nvSpPr>
        <p:spPr>
          <a:xfrm>
            <a:off x="768509" y="2137164"/>
            <a:ext cx="11467783" cy="5951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514350" indent="-514350" hangingPunct="1">
              <a:buFont typeface="+mj-lt"/>
              <a:buAutoNum type="arabicPeriod"/>
            </a:pPr>
            <a:r>
              <a:rPr lang="en-US" altLang="zh-TW" sz="3200" dirty="0">
                <a:solidFill>
                  <a:srgbClr val="5A5F5E"/>
                </a:solidFill>
                <a:latin typeface="Helvetica Neue Light"/>
                <a:sym typeface="Helvetica Neue Light"/>
              </a:rPr>
              <a:t>Motivation</a:t>
            </a:r>
          </a:p>
          <a:p>
            <a:pPr marL="514350" indent="-514350" hangingPunct="1">
              <a:buFont typeface="+mj-lt"/>
              <a:buAutoNum type="arabicPeriod"/>
            </a:pPr>
            <a:endParaRPr lang="en-US" altLang="zh-TW" sz="3200" dirty="0">
              <a:solidFill>
                <a:srgbClr val="5A5F5E"/>
              </a:solidFill>
              <a:latin typeface="Helvetica Neue Light"/>
              <a:sym typeface="Helvetica Neue Light"/>
            </a:endParaRPr>
          </a:p>
          <a:p>
            <a:pPr marL="514350" indent="-514350" hangingPunct="1">
              <a:buFont typeface="+mj-lt"/>
              <a:buAutoNum type="arabicPeriod"/>
            </a:pPr>
            <a:r>
              <a:rPr lang="en-US" altLang="zh-TW" sz="3200" dirty="0">
                <a:solidFill>
                  <a:srgbClr val="5A5F5E"/>
                </a:solidFill>
                <a:latin typeface="Helvetica Neue Light"/>
                <a:sym typeface="Helvetica Neue Light"/>
              </a:rPr>
              <a:t>Introduction</a:t>
            </a:r>
          </a:p>
          <a:p>
            <a:pPr marL="514350" indent="-514350" hangingPunct="1">
              <a:buFont typeface="+mj-lt"/>
              <a:buAutoNum type="arabicPeriod"/>
            </a:pPr>
            <a:endParaRPr lang="en-US" altLang="zh-TW" sz="3200" dirty="0">
              <a:solidFill>
                <a:srgbClr val="5A5F5E"/>
              </a:solidFill>
              <a:latin typeface="Helvetica Neue Light"/>
              <a:sym typeface="Helvetica Neue Light"/>
            </a:endParaRPr>
          </a:p>
          <a:p>
            <a:pPr marL="514350" indent="-514350" hangingPunct="1">
              <a:buFont typeface="+mj-lt"/>
              <a:buAutoNum type="arabicPeriod"/>
            </a:pPr>
            <a:r>
              <a:rPr lang="en-US" altLang="zh-TW" sz="3200" dirty="0">
                <a:solidFill>
                  <a:srgbClr val="5A5F5E"/>
                </a:solidFill>
                <a:latin typeface="Helvetica Neue Light"/>
                <a:sym typeface="Helvetica Neue Light"/>
              </a:rPr>
              <a:t>Data</a:t>
            </a:r>
          </a:p>
          <a:p>
            <a:pPr marL="514350" indent="-514350" hangingPunct="1">
              <a:buFont typeface="+mj-lt"/>
              <a:buAutoNum type="arabicPeriod"/>
            </a:pPr>
            <a:endParaRPr lang="en-US" altLang="zh-TW" sz="3200" dirty="0">
              <a:solidFill>
                <a:srgbClr val="5A5F5E"/>
              </a:solidFill>
              <a:latin typeface="Helvetica Neue Light"/>
              <a:sym typeface="Helvetica Neue Light"/>
            </a:endParaRPr>
          </a:p>
          <a:p>
            <a:pPr marL="514350" indent="-514350" hangingPunct="1">
              <a:buFont typeface="+mj-lt"/>
              <a:buAutoNum type="arabicPeriod"/>
            </a:pPr>
            <a:r>
              <a:rPr lang="en-US" altLang="zh-TW" sz="3200" dirty="0">
                <a:solidFill>
                  <a:srgbClr val="5A5F5E"/>
                </a:solidFill>
                <a:latin typeface="Helvetica Neue Light"/>
                <a:sym typeface="Helvetica Neue Light"/>
              </a:rPr>
              <a:t>Benchmark model</a:t>
            </a:r>
          </a:p>
          <a:p>
            <a:pPr marL="514350" indent="-514350" hangingPunct="1">
              <a:buFont typeface="+mj-lt"/>
              <a:buAutoNum type="arabicPeriod"/>
            </a:pPr>
            <a:endParaRPr lang="en-US" altLang="zh-TW" sz="3200" dirty="0">
              <a:solidFill>
                <a:srgbClr val="5A5F5E"/>
              </a:solidFill>
              <a:latin typeface="Helvetica Neue Light"/>
              <a:sym typeface="Helvetica Neue Light"/>
            </a:endParaRPr>
          </a:p>
          <a:p>
            <a:pPr marL="514350" indent="-514350" hangingPunct="1">
              <a:buFont typeface="+mj-lt"/>
              <a:buAutoNum type="arabicPeriod"/>
            </a:pPr>
            <a:r>
              <a:rPr lang="en-US" altLang="zh-TW" sz="3200" dirty="0">
                <a:solidFill>
                  <a:srgbClr val="5A5F5E"/>
                </a:solidFill>
                <a:latin typeface="Helvetica Neue Light"/>
                <a:sym typeface="Helvetica Neue Light"/>
              </a:rPr>
              <a:t>Study plan</a:t>
            </a:r>
          </a:p>
          <a:p>
            <a:pPr marL="514350" indent="-514350" hangingPunct="1">
              <a:buFont typeface="+mj-lt"/>
              <a:buAutoNum type="arabicPeriod"/>
            </a:pPr>
            <a:endParaRPr lang="en-US" altLang="zh-TW" sz="3200" dirty="0">
              <a:solidFill>
                <a:srgbClr val="5A5F5E"/>
              </a:solidFill>
              <a:latin typeface="Helvetica Neue Light"/>
              <a:sym typeface="Helvetica Neue Light"/>
            </a:endParaRPr>
          </a:p>
          <a:p>
            <a:pPr marL="514350" indent="-514350" hangingPunct="1">
              <a:buFont typeface="+mj-lt"/>
              <a:buAutoNum type="arabicPeriod"/>
            </a:pPr>
            <a:r>
              <a:rPr lang="en-US" altLang="zh-TW" sz="3200" dirty="0">
                <a:solidFill>
                  <a:srgbClr val="5A5F5E"/>
                </a:solidFill>
                <a:latin typeface="Helvetica Neue Light"/>
                <a:sym typeface="Helvetica Neue Light"/>
              </a:rPr>
              <a:t>result</a:t>
            </a:r>
          </a:p>
          <a:p>
            <a:pPr marL="514350" indent="-514350" hangingPunct="1">
              <a:buAutoNum type="arabicPeriod"/>
            </a:pPr>
            <a:endParaRPr lang="en-US" altLang="zh-TW" dirty="0">
              <a:solidFill>
                <a:srgbClr val="002060"/>
              </a:solidFill>
            </a:endParaRPr>
          </a:p>
          <a:p>
            <a:pPr marL="514350" indent="-514350" hangingPunct="1">
              <a:buAutoNum type="arabicPeriod"/>
            </a:pPr>
            <a:endParaRPr lang="en-US" altLang="zh-TW" dirty="0">
              <a:solidFill>
                <a:srgbClr val="002060"/>
              </a:solidFill>
            </a:endParaRPr>
          </a:p>
          <a:p>
            <a:pPr marL="514350" indent="-514350" hangingPunct="1">
              <a:buAutoNum type="arabicPeriod"/>
            </a:pPr>
            <a:endParaRPr lang="zh-TW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52143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F5249-2114-6864-2D29-F9F7F209C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831327B7-7121-7519-AF4C-754453394AE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20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28985F38-2B1E-B9AF-DA52-9D0899D410B3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A50EC0A-65B1-8C62-C025-481FD59E00E6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72AFD0D-919F-3DE0-FE0C-B9E1DA2FE745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BDBF0D59-90BD-1EDF-B1F7-DA8C06F7DA5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TW" sz="4400" dirty="0"/>
              <a:t>EDA Outcome and Analysis</a:t>
            </a:r>
            <a:endParaRPr lang="zh-TW" altLang="en-US" sz="440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FA7FBAC-CF3D-F550-2B3F-83E02A3CD5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文字版面配置區 5">
            <a:extLst>
              <a:ext uri="{FF2B5EF4-FFF2-40B4-BE49-F238E27FC236}">
                <a16:creationId xmlns:a16="http://schemas.microsoft.com/office/drawing/2014/main" id="{8CF5B41D-115B-B9B3-FBF4-0C9BF2745797}"/>
              </a:ext>
            </a:extLst>
          </p:cNvPr>
          <p:cNvSpPr txBox="1">
            <a:spLocks/>
          </p:cNvSpPr>
          <p:nvPr/>
        </p:nvSpPr>
        <p:spPr>
          <a:xfrm>
            <a:off x="768509" y="1921025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457200" indent="-457200" hangingPunct="1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en-US" altLang="zh-TW" sz="3000" dirty="0">
                <a:solidFill>
                  <a:srgbClr val="5A5F5E"/>
                </a:solidFill>
                <a:latin typeface="Helvetica Neue Light"/>
                <a:sym typeface="Helvetica Neue Light"/>
              </a:rPr>
              <a:t>Feature engineering</a:t>
            </a:r>
            <a:endParaRPr lang="zh-TW" altLang="en-US" sz="3000" dirty="0">
              <a:solidFill>
                <a:srgbClr val="5A5F5E"/>
              </a:solidFill>
              <a:latin typeface="Helvetica Neue 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2C4D37-1D45-C783-A39E-25B420B5531D}"/>
              </a:ext>
            </a:extLst>
          </p:cNvPr>
          <p:cNvSpPr txBox="1"/>
          <p:nvPr/>
        </p:nvSpPr>
        <p:spPr>
          <a:xfrm>
            <a:off x="768509" y="2945530"/>
            <a:ext cx="11895292" cy="61094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L="457200" indent="-457200" hangingPunct="1">
              <a:lnSpc>
                <a:spcPts val="4500"/>
              </a:lnSpc>
              <a:buClr>
                <a:srgbClr val="00599E"/>
              </a:buClr>
              <a:buSzPct val="100000"/>
              <a:buFont typeface="Arial" panose="020B0604020202020204" pitchFamily="34" charset="0"/>
              <a:buChar char="•"/>
              <a:defRPr sz="3000">
                <a:solidFill>
                  <a:srgbClr val="5A5F5E"/>
                </a:solidFill>
              </a:defRPr>
            </a:pPr>
            <a:r>
              <a:rPr lang="en-US" altLang="zh-TW" sz="3000" dirty="0">
                <a:solidFill>
                  <a:srgbClr val="5A5F5E"/>
                </a:solidFill>
              </a:rPr>
              <a:t>To reduce signal, the 1-minute data are resampled into 5-minute intervals.</a:t>
            </a:r>
          </a:p>
          <a:p>
            <a:pPr marL="457200" indent="-457200" hangingPunct="1">
              <a:lnSpc>
                <a:spcPts val="4500"/>
              </a:lnSpc>
              <a:buClr>
                <a:srgbClr val="00599E"/>
              </a:buClr>
              <a:buSzPct val="100000"/>
              <a:buFont typeface="Arial" panose="020B0604020202020204" pitchFamily="34" charset="0"/>
              <a:buChar char="•"/>
              <a:defRPr sz="3000">
                <a:solidFill>
                  <a:srgbClr val="5A5F5E"/>
                </a:solidFill>
              </a:defRPr>
            </a:pPr>
            <a:endParaRPr lang="en-US" altLang="zh-TW" sz="3000" dirty="0">
              <a:solidFill>
                <a:srgbClr val="5A5F5E"/>
              </a:solidFill>
            </a:endParaRPr>
          </a:p>
          <a:p>
            <a:pPr marL="457200" indent="-457200" hangingPunct="1">
              <a:lnSpc>
                <a:spcPts val="4500"/>
              </a:lnSpc>
              <a:buClr>
                <a:srgbClr val="00599E"/>
              </a:buClr>
              <a:buSzPct val="100000"/>
              <a:buFont typeface="Arial" panose="020B0604020202020204" pitchFamily="34" charset="0"/>
              <a:buChar char="•"/>
              <a:defRPr sz="3000">
                <a:solidFill>
                  <a:srgbClr val="5A5F5E"/>
                </a:solidFill>
              </a:defRPr>
            </a:pPr>
            <a:r>
              <a:rPr lang="en-US" altLang="zh-TW" sz="3000" dirty="0">
                <a:solidFill>
                  <a:srgbClr val="5A5F5E"/>
                </a:solidFill>
              </a:rPr>
              <a:t>Target: future_10t_return = 50 minutes forward return(Pₜ₊₁₀ / ​​Pₜ) − 1</a:t>
            </a:r>
          </a:p>
          <a:p>
            <a:pPr hangingPunct="1">
              <a:lnSpc>
                <a:spcPts val="4500"/>
              </a:lnSpc>
              <a:buClr>
                <a:srgbClr val="00599E"/>
              </a:buClr>
              <a:buSzPct val="100000"/>
              <a:defRPr sz="3000">
                <a:solidFill>
                  <a:srgbClr val="5A5F5E"/>
                </a:solidFill>
              </a:defRPr>
            </a:pPr>
            <a:endParaRPr lang="en-US" sz="3000" dirty="0">
              <a:solidFill>
                <a:srgbClr val="5A5F5E"/>
              </a:solidFill>
            </a:endParaRPr>
          </a:p>
          <a:p>
            <a:pPr hangingPunct="1">
              <a:lnSpc>
                <a:spcPts val="4500"/>
              </a:lnSpc>
              <a:buClr>
                <a:srgbClr val="00599E"/>
              </a:buClr>
              <a:buSzPct val="100000"/>
              <a:defRPr sz="3000">
                <a:solidFill>
                  <a:srgbClr val="5A5F5E"/>
                </a:solidFill>
              </a:defRPr>
            </a:pPr>
            <a:endParaRPr lang="en-US" sz="3000" dirty="0">
              <a:solidFill>
                <a:srgbClr val="5A5F5E"/>
              </a:solidFill>
            </a:endParaRPr>
          </a:p>
          <a:p>
            <a:pPr marL="457200" indent="-457200" hangingPunct="1">
              <a:lnSpc>
                <a:spcPts val="4500"/>
              </a:lnSpc>
              <a:buClr>
                <a:srgbClr val="00599E"/>
              </a:buClr>
              <a:buSzPct val="100000"/>
              <a:buFont typeface="Arial" panose="020B0604020202020204" pitchFamily="34" charset="0"/>
              <a:buChar char="•"/>
              <a:defRPr sz="3000">
                <a:solidFill>
                  <a:srgbClr val="5A5F5E"/>
                </a:solidFill>
              </a:defRPr>
            </a:pPr>
            <a:r>
              <a:rPr lang="en-US" sz="3000" dirty="0">
                <a:solidFill>
                  <a:srgbClr val="5A5F5E"/>
                </a:solidFill>
              </a:rPr>
              <a:t>Predictors: 8 price momentum features + 3 microstructure features + 5 technical/market indicators </a:t>
            </a:r>
          </a:p>
          <a:p>
            <a:pPr hangingPunct="1">
              <a:lnSpc>
                <a:spcPts val="4500"/>
              </a:lnSpc>
              <a:buClr>
                <a:srgbClr val="00599E"/>
              </a:buClr>
              <a:buSzPct val="100000"/>
              <a:defRPr sz="3000">
                <a:solidFill>
                  <a:srgbClr val="5A5F5E"/>
                </a:solidFill>
              </a:defRPr>
            </a:pPr>
            <a:endParaRPr lang="en-US" sz="3000" dirty="0">
              <a:solidFill>
                <a:srgbClr val="5A5F5E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41F26E-0679-3AE8-FD1F-03F497C5B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446" y="5396324"/>
            <a:ext cx="7879610" cy="97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8830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2698A-DD12-375A-0439-357D2EA9F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E1B15F74-3096-95C8-0627-2A0D6F841620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21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29BC2F8F-F70A-0DCB-7C71-F5ED185472F0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D4C7124-83FA-FAEE-2EC0-9B68BD806510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3137255-72CD-280C-448C-5340E80B46FE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6A1A12A3-681A-9BE6-40CC-ADD055E0D9D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TW" sz="4400" dirty="0"/>
              <a:t>EDA Outcome and Analysis</a:t>
            </a:r>
            <a:endParaRPr lang="zh-TW" altLang="en-US" sz="440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9D19345-7B28-BE26-0C45-5A027348B8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文字版面配置區 5">
            <a:extLst>
              <a:ext uri="{FF2B5EF4-FFF2-40B4-BE49-F238E27FC236}">
                <a16:creationId xmlns:a16="http://schemas.microsoft.com/office/drawing/2014/main" id="{DBEF4F6F-EFF5-4CBF-968B-FCA3B2B24940}"/>
              </a:ext>
            </a:extLst>
          </p:cNvPr>
          <p:cNvSpPr txBox="1">
            <a:spLocks/>
          </p:cNvSpPr>
          <p:nvPr/>
        </p:nvSpPr>
        <p:spPr>
          <a:xfrm>
            <a:off x="768509" y="1640339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457200" indent="-457200" hangingPunct="1">
              <a:buFont typeface="Arial" panose="020B0604020202020204" pitchFamily="34" charset="0"/>
              <a:buChar char="•"/>
            </a:pPr>
            <a:r>
              <a:rPr lang="en-US" altLang="zh-TW" sz="3000" dirty="0">
                <a:solidFill>
                  <a:srgbClr val="5A5F5E"/>
                </a:solidFill>
                <a:latin typeface="Helvetica Neue Light"/>
              </a:rPr>
              <a:t>E</a:t>
            </a:r>
            <a:r>
              <a:rPr lang="en-US" altLang="zh-TW" sz="3000" dirty="0">
                <a:solidFill>
                  <a:srgbClr val="5A5F5E"/>
                </a:solidFill>
                <a:latin typeface="Helvetica Neue Light"/>
                <a:sym typeface="Helvetica Neue Light"/>
              </a:rPr>
              <a:t>ngineered feature definitions</a:t>
            </a:r>
            <a:endParaRPr lang="zh-TW" altLang="en-US" sz="3000" dirty="0">
              <a:solidFill>
                <a:srgbClr val="5A5F5E"/>
              </a:solidFill>
              <a:latin typeface="Helvetica Neue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615620-B658-A9FD-2A34-9750F04CC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34" y="2316715"/>
            <a:ext cx="9060247" cy="57024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05F323-FB78-25E4-4025-767D0AA47648}"/>
              </a:ext>
            </a:extLst>
          </p:cNvPr>
          <p:cNvSpPr txBox="1"/>
          <p:nvPr/>
        </p:nvSpPr>
        <p:spPr>
          <a:xfrm>
            <a:off x="877574" y="8231925"/>
            <a:ext cx="11467783" cy="8705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800" dirty="0">
                <a:solidFill>
                  <a:srgbClr val="5A5F5E"/>
                </a:solidFill>
              </a:rPr>
              <a:t>The final dataset consists of one target variable and 16 predictor features.</a:t>
            </a:r>
          </a:p>
        </p:txBody>
      </p:sp>
    </p:spTree>
    <p:extLst>
      <p:ext uri="{BB962C8B-B14F-4D97-AF65-F5344CB8AC3E}">
        <p14:creationId xmlns:p14="http://schemas.microsoft.com/office/powerpoint/2010/main" val="213928435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244A1-B22E-A0F4-3DAB-2B78F4F92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D76BD481-9B23-007A-6307-2DAAE37BE26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22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65F321FA-8C5A-A50F-62D1-5101522329A0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24D497F-F586-2E9C-01BC-11050704F9EC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14DB2FD-70AD-D7AA-F7B2-B0B54D3EF515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F6F76C76-7520-A93E-4A10-FE3C41D3445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Autofit/>
          </a:bodyPr>
          <a:lstStyle/>
          <a:p>
            <a:r>
              <a:rPr lang="en-US" altLang="zh-TW" sz="4400" dirty="0"/>
              <a:t>EDA Outcome and Analysis</a:t>
            </a:r>
            <a:endParaRPr lang="zh-TW" altLang="en-US" sz="440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EF957B2-9062-E069-C5DC-F641444D2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文字版面配置區 5">
            <a:extLst>
              <a:ext uri="{FF2B5EF4-FFF2-40B4-BE49-F238E27FC236}">
                <a16:creationId xmlns:a16="http://schemas.microsoft.com/office/drawing/2014/main" id="{70C5DFBA-EF82-A3FB-820E-5C1A62177AB3}"/>
              </a:ext>
            </a:extLst>
          </p:cNvPr>
          <p:cNvSpPr txBox="1">
            <a:spLocks/>
          </p:cNvSpPr>
          <p:nvPr/>
        </p:nvSpPr>
        <p:spPr>
          <a:xfrm>
            <a:off x="768509" y="1826602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457200" indent="-457200" hangingPunct="1">
              <a:buFont typeface="Arial" panose="020B0604020202020204" pitchFamily="34" charset="0"/>
              <a:buChar char="•"/>
            </a:pPr>
            <a:r>
              <a:rPr lang="en-US" altLang="zh-TW" sz="3000" dirty="0">
                <a:solidFill>
                  <a:srgbClr val="5A5F5E"/>
                </a:solidFill>
                <a:latin typeface="Helvetica Neue Light"/>
              </a:rPr>
              <a:t>Exploratory analysis of engineered features</a:t>
            </a:r>
            <a:endParaRPr lang="zh-TW" altLang="en-US" sz="3000" dirty="0">
              <a:solidFill>
                <a:srgbClr val="5A5F5E"/>
              </a:solidFill>
              <a:latin typeface="Helvetica Neue 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B77B15-32E7-5219-2A35-1956E8A5A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76" y="2586277"/>
            <a:ext cx="11480209" cy="543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9408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7B7DF-4D17-F1D5-AF5D-99D35991D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9E0933E0-FF75-CC0C-0287-36827C04040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23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C57DFC14-F974-2478-5397-67CB272C4610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16EB6E0-FC35-000A-B2DF-7FDC21251873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1FC5722-D912-8269-4155-1FA14569D9D8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4E37750B-3F22-4661-FA16-E32D49F9B5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Autofit/>
          </a:bodyPr>
          <a:lstStyle/>
          <a:p>
            <a:r>
              <a:rPr lang="en-US" altLang="zh-TW" sz="4400" dirty="0"/>
              <a:t>EDA Outcome and Analysis</a:t>
            </a:r>
            <a:endParaRPr lang="zh-TW" altLang="en-US" sz="440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03005BD-588D-6D24-E536-E923BC1C757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文字版面配置區 5">
            <a:extLst>
              <a:ext uri="{FF2B5EF4-FFF2-40B4-BE49-F238E27FC236}">
                <a16:creationId xmlns:a16="http://schemas.microsoft.com/office/drawing/2014/main" id="{A5E1C488-20E7-663D-5739-9DA9B5FD2930}"/>
              </a:ext>
            </a:extLst>
          </p:cNvPr>
          <p:cNvSpPr txBox="1">
            <a:spLocks/>
          </p:cNvSpPr>
          <p:nvPr/>
        </p:nvSpPr>
        <p:spPr>
          <a:xfrm>
            <a:off x="755809" y="1521675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457200" indent="-457200" hangingPunct="1">
              <a:buFont typeface="Arial" panose="020B0604020202020204" pitchFamily="34" charset="0"/>
              <a:buChar char="•"/>
            </a:pPr>
            <a:r>
              <a:rPr lang="en-US" altLang="zh-TW" sz="3000" dirty="0">
                <a:solidFill>
                  <a:srgbClr val="5A5F5E"/>
                </a:solidFill>
                <a:latin typeface="Helvetica Neue Light"/>
              </a:rPr>
              <a:t>Correlation analysis</a:t>
            </a:r>
            <a:endParaRPr lang="zh-TW" altLang="en-US" sz="3000" dirty="0">
              <a:solidFill>
                <a:srgbClr val="5A5F5E"/>
              </a:solidFill>
              <a:latin typeface="Helvetica Neue Light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30CBEB9-2C8C-5389-7F4D-583DBBCC7750}"/>
              </a:ext>
            </a:extLst>
          </p:cNvPr>
          <p:cNvSpPr txBox="1"/>
          <p:nvPr/>
        </p:nvSpPr>
        <p:spPr>
          <a:xfrm>
            <a:off x="3250975" y="4406092"/>
            <a:ext cx="6501950" cy="9387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endParaRPr lang="zh-TW" altLang="en-US" dirty="0"/>
          </a:p>
        </p:txBody>
      </p:sp>
      <p:pic>
        <p:nvPicPr>
          <p:cNvPr id="13" name="圖片 12" descr="一張含有 文字, 螢幕擷取畫面, 平行, 圖表 的圖片&#10;&#10;AI 產生的內容可能不正確。">
            <a:extLst>
              <a:ext uri="{FF2B5EF4-FFF2-40B4-BE49-F238E27FC236}">
                <a16:creationId xmlns:a16="http://schemas.microsoft.com/office/drawing/2014/main" id="{9A788018-D5F4-6B6A-E30D-9F92C8ABD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09" y="2131530"/>
            <a:ext cx="9346525" cy="747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4094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BDACF-7397-AC7F-B9F6-E8F3FCB51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88AE06B5-68E2-6947-C5C4-207633F1D16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24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E930E658-17BA-65E0-B44A-D69DFDF44490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E22F993-4BAD-3ECE-2C9E-E51BD64E5AED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D2F5AC6-7890-53B7-8FE7-9E5B0D442676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E2118170-1F66-2F34-F0E5-4F48754E710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Autofit/>
          </a:bodyPr>
          <a:lstStyle/>
          <a:p>
            <a:r>
              <a:rPr lang="en-US" altLang="zh-TW" sz="4400" dirty="0"/>
              <a:t>EDA Outcome and Analysis</a:t>
            </a:r>
            <a:endParaRPr lang="zh-TW" altLang="en-US" sz="440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7E52C3B-E1D7-56E7-949D-A72263CDDFF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7" name="文字版面配置區 5">
            <a:extLst>
              <a:ext uri="{FF2B5EF4-FFF2-40B4-BE49-F238E27FC236}">
                <a16:creationId xmlns:a16="http://schemas.microsoft.com/office/drawing/2014/main" id="{6A61A2F2-556F-C72C-87A0-CEB3AD02793B}"/>
              </a:ext>
            </a:extLst>
          </p:cNvPr>
          <p:cNvSpPr txBox="1">
            <a:spLocks/>
          </p:cNvSpPr>
          <p:nvPr/>
        </p:nvSpPr>
        <p:spPr>
          <a:xfrm>
            <a:off x="768509" y="1402909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457200" indent="-457200" hangingPunct="1">
              <a:buFont typeface="Arial" panose="020B0604020202020204" pitchFamily="34" charset="0"/>
              <a:buChar char="•"/>
            </a:pPr>
            <a:r>
              <a:rPr lang="en-US" altLang="zh-TW" sz="3000" dirty="0" err="1">
                <a:solidFill>
                  <a:srgbClr val="5A5F5E"/>
                </a:solidFill>
                <a:latin typeface="Helvetica Neue Light"/>
              </a:rPr>
              <a:t>Pairplot</a:t>
            </a:r>
            <a:r>
              <a:rPr lang="en-US" altLang="zh-TW" sz="3000" dirty="0">
                <a:solidFill>
                  <a:srgbClr val="5A5F5E"/>
                </a:solidFill>
                <a:latin typeface="Helvetica Neue Light"/>
              </a:rPr>
              <a:t> analysis</a:t>
            </a:r>
            <a:endParaRPr lang="zh-TW" altLang="en-US" sz="3000" dirty="0">
              <a:solidFill>
                <a:srgbClr val="5A5F5E"/>
              </a:solidFill>
              <a:latin typeface="Helvetica Neue Light"/>
            </a:endParaRPr>
          </a:p>
        </p:txBody>
      </p:sp>
      <p:pic>
        <p:nvPicPr>
          <p:cNvPr id="4" name="圖片 3" descr="一張含有 樣式, 服裝, 布, 包裝紙 的圖片&#10;&#10;AI 產生的內容可能不正確。">
            <a:extLst>
              <a:ext uri="{FF2B5EF4-FFF2-40B4-BE49-F238E27FC236}">
                <a16:creationId xmlns:a16="http://schemas.microsoft.com/office/drawing/2014/main" id="{4527F5D1-0078-7609-782F-2184A068AB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09" y="2012764"/>
            <a:ext cx="8254547" cy="752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0782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6EB24-82A0-80DD-8794-17AD700E6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92E1767-22B9-686A-9209-19E417980B6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8508" y="4180671"/>
            <a:ext cx="11467783" cy="933589"/>
          </a:xfrm>
        </p:spPr>
        <p:txBody>
          <a:bodyPr/>
          <a:lstStyle/>
          <a:p>
            <a:pPr algn="ctr" defTabSz="457200">
              <a:spcBef>
                <a:spcPts val="1200"/>
              </a:spcBef>
            </a:pPr>
            <a:r>
              <a:rPr lang="en-US" altLang="zh-TW" dirty="0">
                <a:latin typeface="+mn-lt"/>
                <a:ea typeface="+mn-ea"/>
                <a:cs typeface="+mn-cs"/>
                <a:sym typeface="Helvetica Neue Thin"/>
              </a:rPr>
              <a:t>Benchmark model</a:t>
            </a:r>
            <a:endParaRPr lang="zh-TW" altLang="en-US" dirty="0">
              <a:latin typeface="+mn-lt"/>
              <a:ea typeface="+mn-ea"/>
              <a:cs typeface="+mn-cs"/>
              <a:sym typeface="Helvetica Neue Thin"/>
            </a:endParaRP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221AF74-F186-5593-AEC2-0A2C0A79224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549008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93D39-EB3B-EB44-B715-443EAE403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9AB321-17F0-C343-CD48-4593A85C93D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5409" y="9224143"/>
            <a:ext cx="5479247" cy="410369"/>
          </a:xfrm>
        </p:spPr>
        <p:txBody>
          <a:bodyPr/>
          <a:lstStyle/>
          <a:p>
            <a:r>
              <a:rPr lang="en-US" dirty="0"/>
              <a:t>IDA Template</a:t>
            </a:r>
          </a:p>
        </p:txBody>
      </p:sp>
      <p:sp>
        <p:nvSpPr>
          <p:cNvPr id="7" name="文字版面配置區 5">
            <a:extLst>
              <a:ext uri="{FF2B5EF4-FFF2-40B4-BE49-F238E27FC236}">
                <a16:creationId xmlns:a16="http://schemas.microsoft.com/office/drawing/2014/main" id="{7FEAD08F-D584-2089-89EE-35268EDA8A90}"/>
              </a:ext>
            </a:extLst>
          </p:cNvPr>
          <p:cNvSpPr txBox="1">
            <a:spLocks/>
          </p:cNvSpPr>
          <p:nvPr/>
        </p:nvSpPr>
        <p:spPr>
          <a:xfrm>
            <a:off x="768507" y="837663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/>
            <a:r>
              <a:rPr lang="en-US" altLang="zh-TW" sz="4400" dirty="0"/>
              <a:t>Benchmark Model</a:t>
            </a:r>
            <a:endParaRPr lang="zh-TW" altLang="en-US" sz="4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A0D110E-A007-1BFA-2D0C-FFA40708D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68" y="3907141"/>
            <a:ext cx="11864064" cy="193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239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F49F4-066B-EEB1-4865-B6F3FD2BE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0B8C83-C202-FE56-BD9F-3B53928EA0B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EA1B4D-4D86-FEDF-4960-F40CABDF198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5409" y="9224143"/>
            <a:ext cx="5479247" cy="410369"/>
          </a:xfrm>
        </p:spPr>
        <p:txBody>
          <a:bodyPr/>
          <a:lstStyle/>
          <a:p>
            <a:r>
              <a:rPr lang="en-US" dirty="0"/>
              <a:t>IDA Template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3816AD-D315-D039-ADA3-1283ECF76DD7}"/>
              </a:ext>
            </a:extLst>
          </p:cNvPr>
          <p:cNvSpPr txBox="1"/>
          <p:nvPr/>
        </p:nvSpPr>
        <p:spPr>
          <a:xfrm>
            <a:off x="675313" y="2173083"/>
            <a:ext cx="11654170" cy="6906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3" name="文字版面配置區 5">
            <a:extLst>
              <a:ext uri="{FF2B5EF4-FFF2-40B4-BE49-F238E27FC236}">
                <a16:creationId xmlns:a16="http://schemas.microsoft.com/office/drawing/2014/main" id="{7D28AE38-0F62-FC9A-D78C-3A997D722CB2}"/>
              </a:ext>
            </a:extLst>
          </p:cNvPr>
          <p:cNvSpPr txBox="1">
            <a:spLocks/>
          </p:cNvSpPr>
          <p:nvPr/>
        </p:nvSpPr>
        <p:spPr>
          <a:xfrm>
            <a:off x="768507" y="837663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/>
            <a:r>
              <a:rPr lang="en-US" altLang="zh-TW" sz="4400" dirty="0"/>
              <a:t>Benchmark Model</a:t>
            </a:r>
            <a:endParaRPr lang="zh-TW" altLang="en-US" sz="44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0917AE9-4543-9EB4-95C8-73A2BFFF3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508" y="2028352"/>
            <a:ext cx="7514191" cy="7195791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20062AEC-910D-5134-2660-06AA74487DC7}"/>
              </a:ext>
            </a:extLst>
          </p:cNvPr>
          <p:cNvGrpSpPr/>
          <p:nvPr/>
        </p:nvGrpSpPr>
        <p:grpSpPr>
          <a:xfrm>
            <a:off x="8536035" y="6751829"/>
            <a:ext cx="3900493" cy="1229264"/>
            <a:chOff x="3455032" y="2597928"/>
            <a:chExt cx="4565908" cy="1496472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83213D0-FDE6-92A4-E4D0-8A50A06F3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59160"/>
            <a:stretch>
              <a:fillRect/>
            </a:stretch>
          </p:blipFill>
          <p:spPr>
            <a:xfrm>
              <a:off x="3455032" y="2597928"/>
              <a:ext cx="3420553" cy="1496472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92A7ADFD-5D5A-F844-45B7-50630113E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5001"/>
            <a:stretch>
              <a:fillRect/>
            </a:stretch>
          </p:blipFill>
          <p:spPr>
            <a:xfrm>
              <a:off x="6764709" y="2597928"/>
              <a:ext cx="1256231" cy="14964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948918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7E30E-B059-BF68-8FBB-7BD959B52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3D17D0-6FEB-83C2-2A49-654F41D2C3E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D4EFDC-63C8-9108-EE4F-81DE2D6D007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Autofit/>
          </a:bodyPr>
          <a:lstStyle/>
          <a:p>
            <a:r>
              <a:rPr lang="en-US" sz="4400" dirty="0" err="1"/>
              <a:t>Backtest</a:t>
            </a:r>
            <a:r>
              <a:rPr lang="en-US" sz="4400" dirty="0"/>
              <a:t> 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415F62-37E2-D525-A093-76720B9DA83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5409" y="9224143"/>
            <a:ext cx="5479247" cy="410369"/>
          </a:xfrm>
        </p:spPr>
        <p:txBody>
          <a:bodyPr/>
          <a:lstStyle/>
          <a:p>
            <a:r>
              <a:rPr lang="en-US" dirty="0"/>
              <a:t>IDA Template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C4A536D-B59D-E01B-9C0F-AB5B19982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15" y="1842862"/>
            <a:ext cx="12747969" cy="662160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C6B549B-ED03-8C2F-2258-753E36BF4CCD}"/>
              </a:ext>
            </a:extLst>
          </p:cNvPr>
          <p:cNvSpPr txBox="1"/>
          <p:nvPr/>
        </p:nvSpPr>
        <p:spPr>
          <a:xfrm>
            <a:off x="7240416" y="2826327"/>
            <a:ext cx="999344" cy="5084411"/>
          </a:xfrm>
          <a:prstGeom prst="rect">
            <a:avLst/>
          </a:prstGeom>
          <a:noFill/>
          <a:ln w="1905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rm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3F679EC-51A6-2C77-F3F3-E535ADEAD93B}"/>
              </a:ext>
            </a:extLst>
          </p:cNvPr>
          <p:cNvSpPr txBox="1"/>
          <p:nvPr/>
        </p:nvSpPr>
        <p:spPr>
          <a:xfrm>
            <a:off x="9098280" y="6004560"/>
            <a:ext cx="3124200" cy="1478280"/>
          </a:xfrm>
          <a:prstGeom prst="rect">
            <a:avLst/>
          </a:prstGeom>
          <a:noFill/>
          <a:ln w="190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rm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6C3D618-6FDE-223D-D0BC-66D4553B2ABB}"/>
              </a:ext>
            </a:extLst>
          </p:cNvPr>
          <p:cNvSpPr txBox="1"/>
          <p:nvPr/>
        </p:nvSpPr>
        <p:spPr>
          <a:xfrm>
            <a:off x="9951720" y="5549521"/>
            <a:ext cx="1805940" cy="5268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rmAutofit fontScale="625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5500" b="0" i="0" u="none" strike="noStrike" cap="none" spc="0" normalizeH="0" baseline="0" dirty="0">
                <a:ln>
                  <a:noFill/>
                </a:ln>
                <a:solidFill>
                  <a:srgbClr val="D30F11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Horrible!</a:t>
            </a:r>
            <a:endParaRPr lang="en-US" altLang="zh-TW" dirty="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D985A46-A4E9-9D22-4C49-DDB7256E7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14" y="5151120"/>
            <a:ext cx="7049529" cy="315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93874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6D023-A74A-CA2C-3318-B692738BC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9603FF-1E0A-FC88-847D-4F8FAEACC61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37DBAB-A5BC-9633-60D8-622C038F8E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Autofit/>
          </a:bodyPr>
          <a:lstStyle/>
          <a:p>
            <a:r>
              <a:rPr lang="en-US" sz="4400" dirty="0" err="1"/>
              <a:t>Backtest</a:t>
            </a:r>
            <a:r>
              <a:rPr lang="en-US" sz="4400" dirty="0"/>
              <a:t> 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AE7759-D2F0-A7FC-B198-07A39B53533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5409" y="9224143"/>
            <a:ext cx="5479247" cy="410369"/>
          </a:xfrm>
        </p:spPr>
        <p:txBody>
          <a:bodyPr/>
          <a:lstStyle/>
          <a:p>
            <a:r>
              <a:rPr lang="en-US" dirty="0"/>
              <a:t>IDA Template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D41F58-5FD0-1598-78BB-EAD7769B6CCF}"/>
              </a:ext>
            </a:extLst>
          </p:cNvPr>
          <p:cNvSpPr txBox="1"/>
          <p:nvPr/>
        </p:nvSpPr>
        <p:spPr>
          <a:xfrm>
            <a:off x="755810" y="1912687"/>
            <a:ext cx="10896722" cy="55481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5A5F5E"/>
                </a:solidFill>
              </a:rPr>
              <a:t>Performance Measures:</a:t>
            </a:r>
          </a:p>
          <a:p>
            <a:endParaRPr lang="en-US" sz="3000" dirty="0">
              <a:solidFill>
                <a:srgbClr val="5A5F5E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3000" dirty="0">
                <a:solidFill>
                  <a:srgbClr val="5A5F5E"/>
                </a:solidFill>
              </a:rPr>
              <a:t>Sharpe ratio:  -0.8399537070702341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3000" dirty="0">
                <a:solidFill>
                  <a:srgbClr val="5A5F5E"/>
                </a:solidFill>
              </a:rPr>
              <a:t>Max Drawdown:  0.06197069932081422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3000" dirty="0">
                <a:solidFill>
                  <a:srgbClr val="5A5F5E"/>
                </a:solidFill>
              </a:rPr>
              <a:t>EV per trade : 0.000285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3000" dirty="0">
                <a:solidFill>
                  <a:srgbClr val="5A5F5E"/>
                </a:solidFill>
              </a:rPr>
              <a:t>Win rate: 0.517647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3000" dirty="0">
                <a:solidFill>
                  <a:srgbClr val="5A5F5E"/>
                </a:solidFill>
              </a:rPr>
              <a:t>CAGR: -0.9999817</a:t>
            </a:r>
          </a:p>
        </p:txBody>
      </p:sp>
    </p:spTree>
    <p:extLst>
      <p:ext uri="{BB962C8B-B14F-4D97-AF65-F5344CB8AC3E}">
        <p14:creationId xmlns:p14="http://schemas.microsoft.com/office/powerpoint/2010/main" val="388589160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6703EFF-1785-71BC-C8FE-EB7EDB70DB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8508" y="4180671"/>
            <a:ext cx="11467783" cy="933589"/>
          </a:xfrm>
        </p:spPr>
        <p:txBody>
          <a:bodyPr/>
          <a:lstStyle/>
          <a:p>
            <a:pPr algn="ctr"/>
            <a:r>
              <a:rPr lang="en-US" altLang="zh-TW" dirty="0">
                <a:latin typeface="+mn-lt"/>
                <a:ea typeface="+mn-ea"/>
                <a:cs typeface="+mn-cs"/>
                <a:sym typeface="Helvetica Neue"/>
              </a:rPr>
              <a:t>Motivation</a:t>
            </a:r>
            <a:endParaRPr lang="zh-TW" altLang="en-US" dirty="0"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5B5FDB9-A7A1-20DB-CC91-2B965249AC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343048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FE6A7-81FB-2365-3F02-095BF1700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36F7F78-EF68-DDEB-E274-7309AE6C85B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8508" y="4180671"/>
            <a:ext cx="11467783" cy="933589"/>
          </a:xfrm>
        </p:spPr>
        <p:txBody>
          <a:bodyPr/>
          <a:lstStyle/>
          <a:p>
            <a:pPr algn="ctr" defTabSz="457200">
              <a:spcBef>
                <a:spcPts val="1200"/>
              </a:spcBef>
            </a:pPr>
            <a:r>
              <a:rPr lang="en-US" altLang="zh-TW" dirty="0">
                <a:latin typeface="+mn-lt"/>
                <a:ea typeface="+mn-ea"/>
                <a:cs typeface="+mn-cs"/>
              </a:rPr>
              <a:t>Study plan &amp; results</a:t>
            </a:r>
            <a:endParaRPr lang="zh-TW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3EF3A94-08A9-FD8F-7D58-7BF4821BE7D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5611210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651C6-DD7B-FA71-4402-7680B6D5E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CB23BE94-C077-1E37-7706-418400ABDD68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31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2D64B70E-665F-D33E-9848-606F9C758009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283B558-1253-B3EE-77E9-C3B9FA8B552A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E5B9CEF-8BEE-6CF5-7414-D739C9BBE364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C18B8247-EC4C-C194-04F5-7E478C7EC21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Autofit/>
          </a:bodyPr>
          <a:lstStyle/>
          <a:p>
            <a:r>
              <a:rPr lang="en-US" altLang="zh-TW" sz="4400" dirty="0"/>
              <a:t>Study plan</a:t>
            </a:r>
            <a:endParaRPr lang="en-US" sz="440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44FED82-1ABF-373B-B7DB-3A3561B988B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文字版面配置區 5">
            <a:extLst>
              <a:ext uri="{FF2B5EF4-FFF2-40B4-BE49-F238E27FC236}">
                <a16:creationId xmlns:a16="http://schemas.microsoft.com/office/drawing/2014/main" id="{570E747F-48CA-BE1E-598D-763114752AD4}"/>
              </a:ext>
            </a:extLst>
          </p:cNvPr>
          <p:cNvSpPr txBox="1">
            <a:spLocks/>
          </p:cNvSpPr>
          <p:nvPr/>
        </p:nvSpPr>
        <p:spPr>
          <a:xfrm>
            <a:off x="768509" y="1757720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/>
            <a:r>
              <a:rPr lang="en-US" altLang="zh-TW" sz="3000" dirty="0">
                <a:solidFill>
                  <a:srgbClr val="5A5F5E"/>
                </a:solidFill>
                <a:latin typeface="Helvetica Neue Light"/>
                <a:sym typeface="Helvetica Neue Light"/>
              </a:rPr>
              <a:t>Overall Workflow</a:t>
            </a:r>
            <a:endParaRPr lang="zh-TW" altLang="en-US" sz="3000" dirty="0">
              <a:solidFill>
                <a:srgbClr val="5A5F5E"/>
              </a:solidFill>
              <a:latin typeface="Helvetica Neue Light"/>
              <a:sym typeface="Helvetica Neue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A361D9-11EB-44D6-A4CE-C7C297916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240" y="2615675"/>
            <a:ext cx="10734832" cy="586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98380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8DF1A-894A-A6DF-D5F1-FBC17DD5A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00AD79-612E-AA37-2429-AB79D24CD80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4F78E5-98B4-0E19-E034-AE039DB489E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Study plan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5AA2CD-BCC7-558F-F25E-399A675CA1E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5409" y="9224143"/>
            <a:ext cx="5479247" cy="410369"/>
          </a:xfrm>
        </p:spPr>
        <p:txBody>
          <a:bodyPr/>
          <a:lstStyle/>
          <a:p>
            <a:r>
              <a:rPr lang="en-US" dirty="0"/>
              <a:t>IDA Template</a:t>
            </a:r>
          </a:p>
        </p:txBody>
      </p:sp>
      <p:sp>
        <p:nvSpPr>
          <p:cNvPr id="7" name="文字版面配置區 5">
            <a:extLst>
              <a:ext uri="{FF2B5EF4-FFF2-40B4-BE49-F238E27FC236}">
                <a16:creationId xmlns:a16="http://schemas.microsoft.com/office/drawing/2014/main" id="{DF12D5F1-320D-BEAF-5ABE-57D23256112A}"/>
              </a:ext>
            </a:extLst>
          </p:cNvPr>
          <p:cNvSpPr txBox="1">
            <a:spLocks/>
          </p:cNvSpPr>
          <p:nvPr/>
        </p:nvSpPr>
        <p:spPr>
          <a:xfrm>
            <a:off x="668806" y="1902160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457200" indent="-457200" hangingPunct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TW" sz="3000" dirty="0">
                <a:solidFill>
                  <a:srgbClr val="5A5F5E"/>
                </a:solidFill>
                <a:latin typeface="Helvetica Neue Light"/>
              </a:rPr>
              <a:t>Feature Selection: Ridge</a:t>
            </a:r>
            <a:endParaRPr lang="zh-TW" altLang="en-US" sz="3000" dirty="0">
              <a:solidFill>
                <a:srgbClr val="5A5F5E"/>
              </a:solidFill>
              <a:latin typeface="Helvetica Neue Light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6FDDB7B-D943-7BCB-B73D-551D39B2D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82" y="2798167"/>
            <a:ext cx="3754218" cy="528888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F6E3259-917C-3173-DBF5-FB5649062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238" y="2798167"/>
            <a:ext cx="7268549" cy="2838507"/>
          </a:xfrm>
          <a:prstGeom prst="rect">
            <a:avLst/>
          </a:prstGeom>
        </p:spPr>
      </p:pic>
      <p:sp>
        <p:nvSpPr>
          <p:cNvPr id="12" name="文字版面配置區 5">
            <a:extLst>
              <a:ext uri="{FF2B5EF4-FFF2-40B4-BE49-F238E27FC236}">
                <a16:creationId xmlns:a16="http://schemas.microsoft.com/office/drawing/2014/main" id="{D0063023-BDBB-A7EC-856A-DE8D2C0C7221}"/>
              </a:ext>
            </a:extLst>
          </p:cNvPr>
          <p:cNvSpPr txBox="1">
            <a:spLocks/>
          </p:cNvSpPr>
          <p:nvPr/>
        </p:nvSpPr>
        <p:spPr>
          <a:xfrm>
            <a:off x="5507238" y="5922826"/>
            <a:ext cx="3498692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457200" indent="-457200" hangingPunct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TW" sz="3000" dirty="0">
                <a:solidFill>
                  <a:srgbClr val="5A5F5E"/>
                </a:solidFill>
                <a:latin typeface="Helvetica Neue Light"/>
              </a:rPr>
              <a:t>We select k = 8</a:t>
            </a:r>
            <a:endParaRPr lang="zh-TW" altLang="en-US" sz="3000" dirty="0">
              <a:solidFill>
                <a:srgbClr val="5A5F5E"/>
              </a:solidFill>
              <a:latin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75534706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7C961-B185-2FFD-4E9C-37C11D3A2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B566D-5A52-E37B-6560-CF4408F97C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873D0-EE44-2E54-D543-906F71C1B4F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B84418-B228-A8C4-240D-1205C311A04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5409" y="9224143"/>
            <a:ext cx="5479247" cy="410369"/>
          </a:xfrm>
        </p:spPr>
        <p:txBody>
          <a:bodyPr/>
          <a:lstStyle/>
          <a:p>
            <a:r>
              <a:rPr lang="en-US" dirty="0"/>
              <a:t>IDA Template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04DB4D-E0EA-3860-15EE-E213D532C768}"/>
              </a:ext>
            </a:extLst>
          </p:cNvPr>
          <p:cNvSpPr txBox="1"/>
          <p:nvPr/>
        </p:nvSpPr>
        <p:spPr>
          <a:xfrm>
            <a:off x="238049" y="2322889"/>
            <a:ext cx="12503302" cy="68854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10" name="文字版面配置區 5">
            <a:extLst>
              <a:ext uri="{FF2B5EF4-FFF2-40B4-BE49-F238E27FC236}">
                <a16:creationId xmlns:a16="http://schemas.microsoft.com/office/drawing/2014/main" id="{0A878C7C-B630-9979-74D8-079CC3F814DD}"/>
              </a:ext>
            </a:extLst>
          </p:cNvPr>
          <p:cNvSpPr txBox="1">
            <a:spLocks/>
          </p:cNvSpPr>
          <p:nvPr/>
        </p:nvSpPr>
        <p:spPr>
          <a:xfrm>
            <a:off x="815878" y="2274395"/>
            <a:ext cx="8206741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>
              <a:lnSpc>
                <a:spcPct val="110000"/>
              </a:lnSpc>
            </a:pPr>
            <a:r>
              <a:rPr lang="en-US" altLang="zh-TW" sz="2800" dirty="0">
                <a:solidFill>
                  <a:srgbClr val="5A5F5E"/>
                </a:solidFill>
                <a:latin typeface="Helvetica Neue Light"/>
              </a:rPr>
              <a:t>Applying Models without Feature Selection</a:t>
            </a:r>
            <a:endParaRPr lang="zh-TW" altLang="en-US" sz="2800" dirty="0">
              <a:solidFill>
                <a:srgbClr val="5A5F5E"/>
              </a:solidFill>
              <a:latin typeface="Helvetica Neue Light"/>
            </a:endParaRPr>
          </a:p>
        </p:txBody>
      </p:sp>
      <p:sp>
        <p:nvSpPr>
          <p:cNvPr id="4" name="文字版面配置區 5">
            <a:extLst>
              <a:ext uri="{FF2B5EF4-FFF2-40B4-BE49-F238E27FC236}">
                <a16:creationId xmlns:a16="http://schemas.microsoft.com/office/drawing/2014/main" id="{93E7A541-0664-0938-3046-16BEF00A317F}"/>
              </a:ext>
            </a:extLst>
          </p:cNvPr>
          <p:cNvSpPr txBox="1">
            <a:spLocks/>
          </p:cNvSpPr>
          <p:nvPr/>
        </p:nvSpPr>
        <p:spPr>
          <a:xfrm>
            <a:off x="762000" y="1542444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457200" indent="-457200" hangingPunct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TW" sz="3000" dirty="0" err="1">
                <a:solidFill>
                  <a:srgbClr val="5A5F5E"/>
                </a:solidFill>
                <a:latin typeface="Helvetica Neue Light"/>
              </a:rPr>
              <a:t>y_pred</a:t>
            </a:r>
            <a:r>
              <a:rPr lang="en-US" altLang="zh-TW" sz="3000" dirty="0">
                <a:solidFill>
                  <a:srgbClr val="5A5F5E"/>
                </a:solidFill>
                <a:latin typeface="Helvetica Neue Light"/>
              </a:rPr>
              <a:t> V.S. </a:t>
            </a:r>
            <a:r>
              <a:rPr lang="en-US" altLang="zh-TW" sz="3000" dirty="0" err="1">
                <a:solidFill>
                  <a:srgbClr val="5A5F5E"/>
                </a:solidFill>
                <a:latin typeface="Helvetica Neue Light"/>
              </a:rPr>
              <a:t>y_real</a:t>
            </a:r>
            <a:endParaRPr lang="zh-TW" altLang="en-US" sz="3000" dirty="0">
              <a:solidFill>
                <a:srgbClr val="5A5F5E"/>
              </a:solidFill>
              <a:latin typeface="Helvetica Neue Ligh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6EA91B5-EEE9-5868-2AF1-D912BD4D9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78" y="2843372"/>
            <a:ext cx="10949402" cy="6148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27932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B44CC-2A19-0945-32FF-635A7C1BE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32BDD9-1448-6F1C-5643-7B3B3F7D23D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7A8B4A-F8C8-8C5D-15A5-6BDC9B47759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5409" y="9224143"/>
            <a:ext cx="5479247" cy="410369"/>
          </a:xfrm>
        </p:spPr>
        <p:txBody>
          <a:bodyPr/>
          <a:lstStyle/>
          <a:p>
            <a:r>
              <a:rPr lang="en-US" dirty="0"/>
              <a:t>IDA Template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1A776F-F320-61BA-AC2C-D6D9F7781648}"/>
              </a:ext>
            </a:extLst>
          </p:cNvPr>
          <p:cNvSpPr txBox="1"/>
          <p:nvPr/>
        </p:nvSpPr>
        <p:spPr>
          <a:xfrm>
            <a:off x="238049" y="2322889"/>
            <a:ext cx="12503302" cy="68854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10" name="文字版面配置區 5">
            <a:extLst>
              <a:ext uri="{FF2B5EF4-FFF2-40B4-BE49-F238E27FC236}">
                <a16:creationId xmlns:a16="http://schemas.microsoft.com/office/drawing/2014/main" id="{73DEFAC9-E57D-1D84-42B6-898FD2C875CB}"/>
              </a:ext>
            </a:extLst>
          </p:cNvPr>
          <p:cNvSpPr txBox="1">
            <a:spLocks/>
          </p:cNvSpPr>
          <p:nvPr/>
        </p:nvSpPr>
        <p:spPr>
          <a:xfrm>
            <a:off x="755809" y="2307056"/>
            <a:ext cx="6365462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/>
            <a:r>
              <a:rPr lang="en-US" altLang="zh-TW" sz="2800" dirty="0">
                <a:solidFill>
                  <a:srgbClr val="5A5F5E"/>
                </a:solidFill>
                <a:latin typeface="Helvetica Neue Light"/>
              </a:rPr>
              <a:t>Applying Models Ridge Regression</a:t>
            </a:r>
            <a:endParaRPr lang="zh-TW" altLang="en-US" sz="2800" dirty="0">
              <a:solidFill>
                <a:srgbClr val="5A5F5E"/>
              </a:solidFill>
              <a:latin typeface="Helvetica Neue Light"/>
            </a:endParaRP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D559CEFD-B5D8-7578-1497-BBE0368F85D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sz="4400" dirty="0"/>
              <a:t>Results</a:t>
            </a:r>
          </a:p>
          <a:p>
            <a:endParaRPr lang="zh-TW" altLang="en-US" dirty="0"/>
          </a:p>
        </p:txBody>
      </p:sp>
      <p:sp>
        <p:nvSpPr>
          <p:cNvPr id="12" name="文字版面配置區 5">
            <a:extLst>
              <a:ext uri="{FF2B5EF4-FFF2-40B4-BE49-F238E27FC236}">
                <a16:creationId xmlns:a16="http://schemas.microsoft.com/office/drawing/2014/main" id="{10D64730-6AFF-2582-C291-1ACD5AE6E0A5}"/>
              </a:ext>
            </a:extLst>
          </p:cNvPr>
          <p:cNvSpPr txBox="1">
            <a:spLocks/>
          </p:cNvSpPr>
          <p:nvPr/>
        </p:nvSpPr>
        <p:spPr>
          <a:xfrm>
            <a:off x="762000" y="1542444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457200" indent="-457200" hangingPunct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TW" sz="3000" dirty="0" err="1">
                <a:solidFill>
                  <a:srgbClr val="5A5F5E"/>
                </a:solidFill>
                <a:latin typeface="Helvetica Neue Light"/>
              </a:rPr>
              <a:t>y_pred</a:t>
            </a:r>
            <a:r>
              <a:rPr lang="en-US" altLang="zh-TW" sz="3000" dirty="0">
                <a:solidFill>
                  <a:srgbClr val="5A5F5E"/>
                </a:solidFill>
                <a:latin typeface="Helvetica Neue Light"/>
              </a:rPr>
              <a:t> V.S. </a:t>
            </a:r>
            <a:r>
              <a:rPr lang="en-US" altLang="zh-TW" sz="3000" dirty="0" err="1">
                <a:solidFill>
                  <a:srgbClr val="5A5F5E"/>
                </a:solidFill>
                <a:latin typeface="Helvetica Neue Light"/>
              </a:rPr>
              <a:t>y_real</a:t>
            </a:r>
            <a:endParaRPr lang="zh-TW" altLang="en-US" sz="3000" dirty="0">
              <a:solidFill>
                <a:srgbClr val="5A5F5E"/>
              </a:solidFill>
              <a:latin typeface="Helvetica Neue Ligh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4B7FA2-7459-FDA3-EED4-6726D6ED9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09" y="2956427"/>
            <a:ext cx="10948511" cy="626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864551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3E8DB-F6D3-627B-0AB6-B46FDFF25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641945-6EFD-EA7C-C9D5-76F65A367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B071D-5DD1-15AD-A3B2-6F545ACF52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dirty="0"/>
              <a:t>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026684-E29C-8351-324C-8F0A326207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5409" y="9224143"/>
            <a:ext cx="5479247" cy="410369"/>
          </a:xfrm>
        </p:spPr>
        <p:txBody>
          <a:bodyPr/>
          <a:lstStyle/>
          <a:p>
            <a:r>
              <a:rPr lang="en-US" dirty="0"/>
              <a:t>IDA Template</a:t>
            </a:r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405433F1-7A2F-D0C4-B778-EC6C87451BC7}"/>
              </a:ext>
            </a:extLst>
          </p:cNvPr>
          <p:cNvSpPr txBox="1"/>
          <p:nvPr/>
        </p:nvSpPr>
        <p:spPr>
          <a:xfrm>
            <a:off x="715409" y="1976388"/>
            <a:ext cx="4788924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hangingPunct="1"/>
            <a:r>
              <a:rPr lang="en-US" sz="3000" dirty="0">
                <a:solidFill>
                  <a:srgbClr val="5A5F5E"/>
                </a:solidFill>
                <a:ea typeface="+mn-ea"/>
                <a:cs typeface="+mn-cs"/>
                <a:sym typeface="Helvetica Neue"/>
              </a:rPr>
              <a:t>MSE Results for all features: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147FEF66-A14D-55D6-95CB-C0F06BE98452}"/>
              </a:ext>
            </a:extLst>
          </p:cNvPr>
          <p:cNvSpPr txBox="1"/>
          <p:nvPr/>
        </p:nvSpPr>
        <p:spPr>
          <a:xfrm>
            <a:off x="715409" y="5383926"/>
            <a:ext cx="4954095" cy="9300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5A5F5E"/>
                </a:solidFill>
                <a:ea typeface="+mn-ea"/>
                <a:cs typeface="+mn-cs"/>
              </a:rPr>
              <a:t>MSE Results for ridge:</a:t>
            </a:r>
          </a:p>
        </p:txBody>
      </p:sp>
      <p:pic>
        <p:nvPicPr>
          <p:cNvPr id="11" name="Picture 14">
            <a:extLst>
              <a:ext uri="{FF2B5EF4-FFF2-40B4-BE49-F238E27FC236}">
                <a16:creationId xmlns:a16="http://schemas.microsoft.com/office/drawing/2014/main" id="{102BCD50-8F4C-FA75-028D-D6DD1D565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409" y="2850979"/>
            <a:ext cx="5346410" cy="2074474"/>
          </a:xfrm>
          <a:prstGeom prst="rect">
            <a:avLst/>
          </a:prstGeom>
        </p:spPr>
      </p:pic>
      <p:pic>
        <p:nvPicPr>
          <p:cNvPr id="12" name="Picture 16">
            <a:extLst>
              <a:ext uri="{FF2B5EF4-FFF2-40B4-BE49-F238E27FC236}">
                <a16:creationId xmlns:a16="http://schemas.microsoft.com/office/drawing/2014/main" id="{BF8162DD-D198-A51B-C87F-A49C2D3D6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28" y="6404578"/>
            <a:ext cx="5518628" cy="181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988659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9313B-0E6E-7DB2-28B3-01D4E4971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1E2621-E143-4E53-121B-296C9A9E4DF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8D6B2-E533-264C-825B-F4547755D26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331402-3981-9135-BE86-C7B06B7B3C0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5409" y="9224143"/>
            <a:ext cx="5479247" cy="410369"/>
          </a:xfrm>
        </p:spPr>
        <p:txBody>
          <a:bodyPr/>
          <a:lstStyle/>
          <a:p>
            <a:r>
              <a:rPr lang="en-US" dirty="0"/>
              <a:t>IDA Template</a:t>
            </a:r>
          </a:p>
        </p:txBody>
      </p:sp>
      <p:sp>
        <p:nvSpPr>
          <p:cNvPr id="7" name="文字版面配置區 5">
            <a:extLst>
              <a:ext uri="{FF2B5EF4-FFF2-40B4-BE49-F238E27FC236}">
                <a16:creationId xmlns:a16="http://schemas.microsoft.com/office/drawing/2014/main" id="{346E8E53-0BBC-E891-F844-73A151A5F858}"/>
              </a:ext>
            </a:extLst>
          </p:cNvPr>
          <p:cNvSpPr txBox="1">
            <a:spLocks/>
          </p:cNvSpPr>
          <p:nvPr/>
        </p:nvSpPr>
        <p:spPr>
          <a:xfrm>
            <a:off x="755809" y="1710354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/>
            <a:r>
              <a:rPr lang="en-US" altLang="zh-TW" sz="3000" dirty="0">
                <a:solidFill>
                  <a:srgbClr val="5A5F5E"/>
                </a:solidFill>
                <a:latin typeface="Helvetica Neue Light"/>
              </a:rPr>
              <a:t>SVR Trading Strategy</a:t>
            </a:r>
          </a:p>
          <a:p>
            <a:pPr hangingPunct="1"/>
            <a:endParaRPr lang="zh-TW" altLang="en-US" dirty="0">
              <a:solidFill>
                <a:srgbClr val="002060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05A2E75-6EAA-F810-DAB1-E4F40F754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09" y="2332189"/>
            <a:ext cx="11665088" cy="613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237DC38-0BBF-4096-9409-6376356D92EE}"/>
              </a:ext>
            </a:extLst>
          </p:cNvPr>
          <p:cNvSpPr txBox="1"/>
          <p:nvPr/>
        </p:nvSpPr>
        <p:spPr>
          <a:xfrm>
            <a:off x="7299960" y="3280543"/>
            <a:ext cx="966311" cy="4477795"/>
          </a:xfrm>
          <a:prstGeom prst="rect">
            <a:avLst/>
          </a:prstGeom>
          <a:noFill/>
          <a:ln w="190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rm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58C4202-C883-D926-1A6F-269870628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09" y="5602147"/>
            <a:ext cx="6426607" cy="286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82208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8626D-6FCC-934C-EFD7-ED3D7B76C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D1A383-63CB-D891-77F9-13B5B5AF7BF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615B7-057B-A12F-2E13-D114243AAEA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D8BC57-F6ED-46BD-90B5-48A2A3AB219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5409" y="9224143"/>
            <a:ext cx="5479247" cy="410369"/>
          </a:xfrm>
        </p:spPr>
        <p:txBody>
          <a:bodyPr/>
          <a:lstStyle/>
          <a:p>
            <a:r>
              <a:rPr lang="en-US" dirty="0"/>
              <a:t>IDA Template</a:t>
            </a:r>
          </a:p>
        </p:txBody>
      </p:sp>
      <p:sp>
        <p:nvSpPr>
          <p:cNvPr id="7" name="文字版面配置區 5">
            <a:extLst>
              <a:ext uri="{FF2B5EF4-FFF2-40B4-BE49-F238E27FC236}">
                <a16:creationId xmlns:a16="http://schemas.microsoft.com/office/drawing/2014/main" id="{E93B3224-3382-C61C-4D16-C69406975BB9}"/>
              </a:ext>
            </a:extLst>
          </p:cNvPr>
          <p:cNvSpPr txBox="1">
            <a:spLocks/>
          </p:cNvSpPr>
          <p:nvPr/>
        </p:nvSpPr>
        <p:spPr>
          <a:xfrm>
            <a:off x="755809" y="1614735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/>
            <a:r>
              <a:rPr lang="en-US" altLang="zh-TW" sz="3000" dirty="0" err="1">
                <a:solidFill>
                  <a:srgbClr val="5A5F5E"/>
                </a:solidFill>
                <a:latin typeface="Helvetica Neue Light"/>
              </a:rPr>
              <a:t>SVR_Ridge</a:t>
            </a:r>
            <a:r>
              <a:rPr lang="en-US" altLang="zh-TW" sz="3000" dirty="0">
                <a:solidFill>
                  <a:srgbClr val="5A5F5E"/>
                </a:solidFill>
                <a:latin typeface="Helvetica Neue Light"/>
              </a:rPr>
              <a:t> Trading Strategy</a:t>
            </a:r>
          </a:p>
          <a:p>
            <a:pPr hangingPunct="1"/>
            <a:endParaRPr lang="zh-TW" altLang="en-US" dirty="0">
              <a:solidFill>
                <a:srgbClr val="002060"/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80AAD8D-C3E1-382C-334A-23E38E5E0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68" y="2195264"/>
            <a:ext cx="12145549" cy="638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C225625-B0E4-69CB-BD09-6D4B0733C535}"/>
              </a:ext>
            </a:extLst>
          </p:cNvPr>
          <p:cNvSpPr txBox="1"/>
          <p:nvPr/>
        </p:nvSpPr>
        <p:spPr>
          <a:xfrm>
            <a:off x="7299960" y="3280543"/>
            <a:ext cx="1112520" cy="4613777"/>
          </a:xfrm>
          <a:prstGeom prst="rect">
            <a:avLst/>
          </a:prstGeom>
          <a:noFill/>
          <a:ln w="190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rm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1AD8F1A-2FBE-702C-EFB0-3E1C99200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68" y="5575403"/>
            <a:ext cx="6669460" cy="300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61367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52244-F8CA-C31C-A64A-D9CCBB6B4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6D57F9-44E2-9321-6D2A-60C4068E9C6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533B92-FE98-2177-F3CE-994FF2E8E7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Result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3D615D-A140-96D0-EC8E-EE4FE3345E4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5409" y="9224143"/>
            <a:ext cx="5479247" cy="410369"/>
          </a:xfrm>
        </p:spPr>
        <p:txBody>
          <a:bodyPr/>
          <a:lstStyle/>
          <a:p>
            <a:r>
              <a:rPr lang="en-US" dirty="0"/>
              <a:t>IDA Template</a:t>
            </a:r>
          </a:p>
        </p:txBody>
      </p:sp>
      <p:sp>
        <p:nvSpPr>
          <p:cNvPr id="7" name="文字版面配置區 5">
            <a:extLst>
              <a:ext uri="{FF2B5EF4-FFF2-40B4-BE49-F238E27FC236}">
                <a16:creationId xmlns:a16="http://schemas.microsoft.com/office/drawing/2014/main" id="{34BF7D50-6FC8-9D04-FD4B-B0BC3D70DA95}"/>
              </a:ext>
            </a:extLst>
          </p:cNvPr>
          <p:cNvSpPr txBox="1">
            <a:spLocks/>
          </p:cNvSpPr>
          <p:nvPr/>
        </p:nvSpPr>
        <p:spPr>
          <a:xfrm>
            <a:off x="768507" y="1600439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/>
            <a:r>
              <a:rPr lang="en-US" altLang="zh-TW" sz="3000" dirty="0">
                <a:solidFill>
                  <a:srgbClr val="5A5F5E"/>
                </a:solidFill>
                <a:latin typeface="Helvetica Neue Light"/>
              </a:rPr>
              <a:t>XGB Trading Strategy</a:t>
            </a:r>
          </a:p>
          <a:p>
            <a:pPr hangingPunct="1"/>
            <a:endParaRPr lang="zh-TW" altLang="en-US" dirty="0">
              <a:solidFill>
                <a:srgbClr val="002060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A84521F-F87F-23E2-6D7A-15A03CB24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07" y="2209561"/>
            <a:ext cx="12063573" cy="634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007A6868-563A-FDD2-50D9-01386A37FD31}"/>
              </a:ext>
            </a:extLst>
          </p:cNvPr>
          <p:cNvSpPr txBox="1"/>
          <p:nvPr/>
        </p:nvSpPr>
        <p:spPr>
          <a:xfrm>
            <a:off x="7467600" y="3141910"/>
            <a:ext cx="1066800" cy="4706690"/>
          </a:xfrm>
          <a:prstGeom prst="rect">
            <a:avLst/>
          </a:prstGeom>
          <a:noFill/>
          <a:ln w="190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rm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B3A084E-E83A-ED64-6B33-D2473221F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508" y="5583846"/>
            <a:ext cx="6616140" cy="288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10493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27ACB-AAA2-45B2-615D-798F35BE7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9AE403-6442-A384-F1CB-51BD0D4396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E917F-E4A8-DE72-AF10-D4F59C79505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FCF38D-FFF2-B09C-3402-6020A76FBD9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5409" y="9224143"/>
            <a:ext cx="5479247" cy="410369"/>
          </a:xfrm>
        </p:spPr>
        <p:txBody>
          <a:bodyPr/>
          <a:lstStyle/>
          <a:p>
            <a:r>
              <a:rPr lang="en-US" dirty="0"/>
              <a:t>IDA Template</a:t>
            </a:r>
          </a:p>
        </p:txBody>
      </p:sp>
      <p:sp>
        <p:nvSpPr>
          <p:cNvPr id="7" name="文字版面配置區 5">
            <a:extLst>
              <a:ext uri="{FF2B5EF4-FFF2-40B4-BE49-F238E27FC236}">
                <a16:creationId xmlns:a16="http://schemas.microsoft.com/office/drawing/2014/main" id="{6E0FE12A-BB93-BFD1-0A32-17A366132B4F}"/>
              </a:ext>
            </a:extLst>
          </p:cNvPr>
          <p:cNvSpPr txBox="1">
            <a:spLocks/>
          </p:cNvSpPr>
          <p:nvPr/>
        </p:nvSpPr>
        <p:spPr>
          <a:xfrm>
            <a:off x="715409" y="1781674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>
              <a:lnSpc>
                <a:spcPct val="110000"/>
              </a:lnSpc>
            </a:pPr>
            <a:r>
              <a:rPr lang="en-US" altLang="zh-TW" sz="3000" dirty="0" err="1">
                <a:solidFill>
                  <a:srgbClr val="5A5F5E"/>
                </a:solidFill>
                <a:latin typeface="Helvetica Neue Light"/>
              </a:rPr>
              <a:t>XGB_Ridge</a:t>
            </a:r>
            <a:r>
              <a:rPr lang="en-US" altLang="zh-TW" sz="3000" dirty="0">
                <a:solidFill>
                  <a:srgbClr val="5A5F5E"/>
                </a:solidFill>
                <a:latin typeface="Helvetica Neue Light"/>
              </a:rPr>
              <a:t> Trading Strategy</a:t>
            </a:r>
          </a:p>
          <a:p>
            <a:pPr hangingPunct="1"/>
            <a:endParaRPr lang="zh-TW" altLang="en-US" dirty="0">
              <a:solidFill>
                <a:srgbClr val="002060"/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5A9877A-5DB1-9B33-F49F-20046EF74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68" y="2391529"/>
            <a:ext cx="11747823" cy="617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6400EEEB-84DE-6A13-1FE6-BF9A653D63E6}"/>
              </a:ext>
            </a:extLst>
          </p:cNvPr>
          <p:cNvSpPr txBox="1"/>
          <p:nvPr/>
        </p:nvSpPr>
        <p:spPr>
          <a:xfrm>
            <a:off x="7086600" y="3240517"/>
            <a:ext cx="990600" cy="4731409"/>
          </a:xfrm>
          <a:prstGeom prst="rect">
            <a:avLst/>
          </a:prstGeom>
          <a:noFill/>
          <a:ln w="190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rm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EEAB72E-642E-3EBD-7D0B-86D8966A2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46" y="5590572"/>
            <a:ext cx="6480320" cy="286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2730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07F85C-4320-2A12-66B2-CBFF535BC6D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07B0E-3FA0-7EA4-71C4-AB19D9D191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4400" dirty="0"/>
              <a:t>Project Motivation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88925-4ADA-2896-24D8-D100003F76A5}"/>
              </a:ext>
            </a:extLst>
          </p:cNvPr>
          <p:cNvSpPr txBox="1"/>
          <p:nvPr/>
        </p:nvSpPr>
        <p:spPr>
          <a:xfrm>
            <a:off x="650673" y="1653163"/>
            <a:ext cx="11989087" cy="67517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L="444500" indent="-444500">
              <a:lnSpc>
                <a:spcPts val="4500"/>
              </a:lnSpc>
              <a:buClr>
                <a:srgbClr val="00599E"/>
              </a:buClr>
              <a:buSzPct val="100000"/>
              <a:buFontTx/>
              <a:buChar char="⊡"/>
              <a:defRPr sz="3000">
                <a:solidFill>
                  <a:srgbClr val="5A5F5E"/>
                </a:solidFill>
              </a:defRPr>
            </a:pPr>
            <a:r>
              <a:rPr lang="en-US" sz="2800" dirty="0">
                <a:solidFill>
                  <a:srgbClr val="5A5F5E"/>
                </a:solidFill>
              </a:rPr>
              <a:t>Bitcoin market, is highly volatile but full of trading opportunities.</a:t>
            </a:r>
          </a:p>
          <a:p>
            <a:pPr marL="444500" indent="-444500">
              <a:lnSpc>
                <a:spcPts val="4500"/>
              </a:lnSpc>
              <a:buClr>
                <a:srgbClr val="00599E"/>
              </a:buClr>
              <a:buSzPct val="100000"/>
              <a:buFontTx/>
              <a:buChar char="⊡"/>
              <a:defRPr sz="3000">
                <a:solidFill>
                  <a:srgbClr val="5A5F5E"/>
                </a:solidFill>
              </a:defRPr>
            </a:pPr>
            <a:endParaRPr lang="en-US" sz="2800" dirty="0">
              <a:solidFill>
                <a:srgbClr val="5A5F5E"/>
              </a:solidFill>
            </a:endParaRPr>
          </a:p>
          <a:p>
            <a:pPr marL="444500" indent="-444500">
              <a:lnSpc>
                <a:spcPts val="4500"/>
              </a:lnSpc>
              <a:buClr>
                <a:srgbClr val="00599E"/>
              </a:buClr>
              <a:buSzPct val="100000"/>
              <a:buFontTx/>
              <a:buChar char="⊡"/>
              <a:defRPr sz="3000">
                <a:solidFill>
                  <a:srgbClr val="5A5F5E"/>
                </a:solidFill>
              </a:defRPr>
            </a:pPr>
            <a:r>
              <a:rPr lang="en-US" sz="2800" dirty="0">
                <a:solidFill>
                  <a:srgbClr val="5A5F5E"/>
                </a:solidFill>
              </a:rPr>
              <a:t>Traditional regression models can't capture complex, nonlinear market behaviors.</a:t>
            </a:r>
          </a:p>
          <a:p>
            <a:pPr marL="444500" indent="-444500">
              <a:lnSpc>
                <a:spcPts val="4500"/>
              </a:lnSpc>
              <a:buClr>
                <a:srgbClr val="00599E"/>
              </a:buClr>
              <a:buSzPct val="100000"/>
              <a:buFontTx/>
              <a:buChar char="⊡"/>
              <a:defRPr sz="3000">
                <a:solidFill>
                  <a:srgbClr val="5A5F5E"/>
                </a:solidFill>
              </a:defRPr>
            </a:pPr>
            <a:endParaRPr lang="en-US" sz="2800" dirty="0">
              <a:solidFill>
                <a:srgbClr val="5A5F5E"/>
              </a:solidFill>
            </a:endParaRPr>
          </a:p>
          <a:p>
            <a:pPr marL="444500" indent="-444500">
              <a:lnSpc>
                <a:spcPts val="4500"/>
              </a:lnSpc>
              <a:buClr>
                <a:srgbClr val="00599E"/>
              </a:buClr>
              <a:buSzPct val="100000"/>
              <a:buFontTx/>
              <a:buChar char="⊡"/>
              <a:defRPr sz="3000">
                <a:solidFill>
                  <a:srgbClr val="5A5F5E"/>
                </a:solidFill>
              </a:defRPr>
            </a:pPr>
            <a:r>
              <a:rPr lang="en-US" sz="2800" dirty="0">
                <a:solidFill>
                  <a:srgbClr val="5A5F5E"/>
                </a:solidFill>
              </a:rPr>
              <a:t>We use machine learning with order book imbalance and technical indicators to predict short-term returns.</a:t>
            </a:r>
          </a:p>
          <a:p>
            <a:pPr marL="444500" indent="-444500">
              <a:lnSpc>
                <a:spcPts val="4500"/>
              </a:lnSpc>
              <a:buClr>
                <a:srgbClr val="00599E"/>
              </a:buClr>
              <a:buSzPct val="100000"/>
              <a:buFontTx/>
              <a:buChar char="⊡"/>
              <a:defRPr sz="3000">
                <a:solidFill>
                  <a:srgbClr val="5A5F5E"/>
                </a:solidFill>
              </a:defRPr>
            </a:pPr>
            <a:endParaRPr lang="en-US" sz="2800" dirty="0">
              <a:solidFill>
                <a:srgbClr val="5A5F5E"/>
              </a:solidFill>
            </a:endParaRPr>
          </a:p>
          <a:p>
            <a:pPr marL="444500" indent="-444500">
              <a:lnSpc>
                <a:spcPts val="4500"/>
              </a:lnSpc>
              <a:buClr>
                <a:srgbClr val="00599E"/>
              </a:buClr>
              <a:buSzPct val="100000"/>
              <a:buFontTx/>
              <a:buChar char="⊡"/>
              <a:defRPr sz="3000">
                <a:solidFill>
                  <a:srgbClr val="5A5F5E"/>
                </a:solidFill>
              </a:defRPr>
            </a:pPr>
            <a:r>
              <a:rPr lang="en-US" sz="2800" dirty="0">
                <a:solidFill>
                  <a:srgbClr val="5A5F5E"/>
                </a:solidFill>
              </a:rPr>
              <a:t>Dynamic stop-loss and take-profit rules optimize the Sharpe ratio , balancing profit and risk.</a:t>
            </a:r>
          </a:p>
          <a:p>
            <a:pPr marL="444500" indent="-444500">
              <a:lnSpc>
                <a:spcPts val="4500"/>
              </a:lnSpc>
              <a:buClr>
                <a:srgbClr val="00599E"/>
              </a:buClr>
              <a:buSzPct val="100000"/>
              <a:buFontTx/>
              <a:buChar char="⊡"/>
              <a:defRPr sz="3000">
                <a:solidFill>
                  <a:srgbClr val="5A5F5E"/>
                </a:solidFill>
              </a:defRPr>
            </a:pPr>
            <a:endParaRPr lang="en-US" sz="2800" dirty="0">
              <a:solidFill>
                <a:srgbClr val="5A5F5E"/>
              </a:solidFill>
            </a:endParaRPr>
          </a:p>
          <a:p>
            <a:pPr marL="444500" indent="-444500">
              <a:lnSpc>
                <a:spcPts val="4500"/>
              </a:lnSpc>
              <a:buClr>
                <a:srgbClr val="00599E"/>
              </a:buClr>
              <a:buSzPct val="100000"/>
              <a:buFontTx/>
              <a:buChar char="⊡"/>
              <a:defRPr sz="3000">
                <a:solidFill>
                  <a:srgbClr val="5A5F5E"/>
                </a:solidFill>
              </a:defRPr>
            </a:pPr>
            <a:r>
              <a:rPr lang="en-US" sz="2800" dirty="0">
                <a:solidFill>
                  <a:srgbClr val="5A5F5E"/>
                </a:solidFill>
              </a:rPr>
              <a:t>Our goal is to build a robust that outperforms traditional models and adapts to market volatility.</a:t>
            </a:r>
          </a:p>
        </p:txBody>
      </p:sp>
    </p:spTree>
    <p:extLst>
      <p:ext uri="{BB962C8B-B14F-4D97-AF65-F5344CB8AC3E}">
        <p14:creationId xmlns:p14="http://schemas.microsoft.com/office/powerpoint/2010/main" val="2849131246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1C66C-CB05-AA34-ED5C-EFC463548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0C487-3B3D-6F74-317D-428977F4591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917D30-25B0-BEFC-B8C0-1C3173C7547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35F8D6-046C-5C7B-4768-CAF5A2CB226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5409" y="9224143"/>
            <a:ext cx="5479247" cy="410369"/>
          </a:xfrm>
        </p:spPr>
        <p:txBody>
          <a:bodyPr/>
          <a:lstStyle/>
          <a:p>
            <a:r>
              <a:rPr lang="en-US" dirty="0"/>
              <a:t>IDA Template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9F7210-1E82-B95D-EE0F-26DBA98BE9E4}"/>
              </a:ext>
            </a:extLst>
          </p:cNvPr>
          <p:cNvSpPr txBox="1"/>
          <p:nvPr/>
        </p:nvSpPr>
        <p:spPr>
          <a:xfrm>
            <a:off x="8453386" y="3774027"/>
            <a:ext cx="4866214" cy="35275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文字版面配置區 5">
            <a:extLst>
              <a:ext uri="{FF2B5EF4-FFF2-40B4-BE49-F238E27FC236}">
                <a16:creationId xmlns:a16="http://schemas.microsoft.com/office/drawing/2014/main" id="{DCD6A5E2-1294-9DA5-7E5F-3C3589CB8D56}"/>
              </a:ext>
            </a:extLst>
          </p:cNvPr>
          <p:cNvSpPr txBox="1">
            <a:spLocks/>
          </p:cNvSpPr>
          <p:nvPr/>
        </p:nvSpPr>
        <p:spPr>
          <a:xfrm>
            <a:off x="715409" y="1742645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>
              <a:lnSpc>
                <a:spcPct val="120000"/>
              </a:lnSpc>
            </a:pPr>
            <a:r>
              <a:rPr lang="en-US" altLang="zh-TW" sz="3000" dirty="0">
                <a:solidFill>
                  <a:srgbClr val="5A5F5E"/>
                </a:solidFill>
                <a:latin typeface="Helvetica Neue Light"/>
              </a:rPr>
              <a:t>DT Trading Strategy</a:t>
            </a:r>
          </a:p>
          <a:p>
            <a:pPr hangingPunct="1"/>
            <a:endParaRPr lang="zh-TW" altLang="en-US" dirty="0">
              <a:solidFill>
                <a:srgbClr val="002060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3726E04-DD22-D019-EFA4-982D8CECD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04" y="2352500"/>
            <a:ext cx="11939992" cy="627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3012C8A6-79FC-C6EC-A27B-C44600B5364D}"/>
              </a:ext>
            </a:extLst>
          </p:cNvPr>
          <p:cNvSpPr txBox="1"/>
          <p:nvPr/>
        </p:nvSpPr>
        <p:spPr>
          <a:xfrm>
            <a:off x="7260186" y="3363625"/>
            <a:ext cx="966311" cy="4477795"/>
          </a:xfrm>
          <a:prstGeom prst="rect">
            <a:avLst/>
          </a:prstGeom>
          <a:noFill/>
          <a:ln w="190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rm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E3C4E42-9B99-4963-DEC7-C6F81C19E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04" y="5543641"/>
            <a:ext cx="6609176" cy="296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39057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3FB7F-36C4-D1AC-8575-7B251BF6A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77F60B-34B8-1CE9-A3C7-8B1E5AB95D1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97F03A-92D8-E75A-CBBA-0458A574960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3995BB-111B-C143-839A-6EFED6C90F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5409" y="9224143"/>
            <a:ext cx="5479247" cy="410369"/>
          </a:xfrm>
        </p:spPr>
        <p:txBody>
          <a:bodyPr/>
          <a:lstStyle/>
          <a:p>
            <a:r>
              <a:rPr lang="en-US" dirty="0"/>
              <a:t>IDA Template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2CC58B-FD75-BC72-18E0-F5286256D222}"/>
              </a:ext>
            </a:extLst>
          </p:cNvPr>
          <p:cNvSpPr txBox="1"/>
          <p:nvPr/>
        </p:nvSpPr>
        <p:spPr>
          <a:xfrm>
            <a:off x="8453386" y="3774027"/>
            <a:ext cx="4866214" cy="35275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文字版面配置區 5">
            <a:extLst>
              <a:ext uri="{FF2B5EF4-FFF2-40B4-BE49-F238E27FC236}">
                <a16:creationId xmlns:a16="http://schemas.microsoft.com/office/drawing/2014/main" id="{8060EDD0-0FE9-A636-8575-4E0520B487E8}"/>
              </a:ext>
            </a:extLst>
          </p:cNvPr>
          <p:cNvSpPr txBox="1">
            <a:spLocks/>
          </p:cNvSpPr>
          <p:nvPr/>
        </p:nvSpPr>
        <p:spPr>
          <a:xfrm>
            <a:off x="715409" y="1742645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>
              <a:lnSpc>
                <a:spcPct val="120000"/>
              </a:lnSpc>
            </a:pPr>
            <a:r>
              <a:rPr lang="en-US" altLang="zh-TW" sz="3000" dirty="0" err="1">
                <a:solidFill>
                  <a:srgbClr val="5A5F5E"/>
                </a:solidFill>
                <a:latin typeface="Helvetica Neue Light"/>
              </a:rPr>
              <a:t>DT_Ridge</a:t>
            </a:r>
            <a:r>
              <a:rPr lang="en-US" altLang="zh-TW" sz="3000" dirty="0">
                <a:solidFill>
                  <a:srgbClr val="5A5F5E"/>
                </a:solidFill>
                <a:latin typeface="Helvetica Neue Light"/>
              </a:rPr>
              <a:t> Trading Strategy</a:t>
            </a:r>
          </a:p>
          <a:p>
            <a:pPr hangingPunct="1"/>
            <a:endParaRPr lang="zh-TW" altLang="en-US" dirty="0">
              <a:solidFill>
                <a:srgbClr val="002060"/>
              </a:solidFill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5D0DF37-2057-D503-0E6E-5F3D2E51B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68" y="2299898"/>
            <a:ext cx="12016192" cy="631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2AFBD1D6-B9D5-E51A-3E41-9983F21BAEB3}"/>
              </a:ext>
            </a:extLst>
          </p:cNvPr>
          <p:cNvSpPr txBox="1"/>
          <p:nvPr/>
        </p:nvSpPr>
        <p:spPr>
          <a:xfrm>
            <a:off x="7299960" y="3280543"/>
            <a:ext cx="966311" cy="4477795"/>
          </a:xfrm>
          <a:prstGeom prst="rect">
            <a:avLst/>
          </a:prstGeom>
          <a:noFill/>
          <a:ln w="190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rm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0E08612-0D95-6DF5-2685-8EAACA513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693" y="5787342"/>
            <a:ext cx="6342190" cy="282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90237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428C1-38BA-568B-F0C7-D503AE1D0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87CE4B-9991-FAC5-2C46-DBA90DB79B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70BAD-3BEC-2ADC-8311-8152236B7B2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21B645-A87F-B11A-11BD-A7F97BE2682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5409" y="9224143"/>
            <a:ext cx="5479247" cy="410369"/>
          </a:xfrm>
        </p:spPr>
        <p:txBody>
          <a:bodyPr/>
          <a:lstStyle/>
          <a:p>
            <a:r>
              <a:rPr lang="en-US" dirty="0"/>
              <a:t>IDA Template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F52851-8D16-DD7C-9E21-753B6502C5C9}"/>
              </a:ext>
            </a:extLst>
          </p:cNvPr>
          <p:cNvSpPr txBox="1"/>
          <p:nvPr/>
        </p:nvSpPr>
        <p:spPr>
          <a:xfrm>
            <a:off x="238049" y="2322889"/>
            <a:ext cx="12503302" cy="68854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文字版面配置區 5">
            <a:extLst>
              <a:ext uri="{FF2B5EF4-FFF2-40B4-BE49-F238E27FC236}">
                <a16:creationId xmlns:a16="http://schemas.microsoft.com/office/drawing/2014/main" id="{4B9D7F32-CFBF-B446-E339-7E6D99CF23C9}"/>
              </a:ext>
            </a:extLst>
          </p:cNvPr>
          <p:cNvSpPr txBox="1">
            <a:spLocks/>
          </p:cNvSpPr>
          <p:nvPr/>
        </p:nvSpPr>
        <p:spPr>
          <a:xfrm>
            <a:off x="762000" y="1697201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/>
            <a:r>
              <a:rPr lang="en-US" altLang="zh-TW" sz="3000" dirty="0">
                <a:solidFill>
                  <a:srgbClr val="5A5F5E"/>
                </a:solidFill>
                <a:latin typeface="Helvetica Neue Light"/>
              </a:rPr>
              <a:t>RF Trading Strategy</a:t>
            </a:r>
          </a:p>
          <a:p>
            <a:pPr hangingPunct="1"/>
            <a:endParaRPr lang="zh-TW" altLang="en-US" dirty="0">
              <a:solidFill>
                <a:srgbClr val="002060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4EA6788-E9DD-A889-5B3A-63ACF745B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68" y="2307056"/>
            <a:ext cx="11894272" cy="625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FECF7051-F575-D31B-0A22-57A2F5A47960}"/>
              </a:ext>
            </a:extLst>
          </p:cNvPr>
          <p:cNvSpPr txBox="1"/>
          <p:nvPr/>
        </p:nvSpPr>
        <p:spPr>
          <a:xfrm>
            <a:off x="7299960" y="3280543"/>
            <a:ext cx="966311" cy="4477795"/>
          </a:xfrm>
          <a:prstGeom prst="rect">
            <a:avLst/>
          </a:prstGeom>
          <a:noFill/>
          <a:ln w="190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rm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8C07302-DAF3-4308-0E36-AE1789D69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68" y="5497974"/>
            <a:ext cx="6687757" cy="302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804008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2ADCD-5A2F-B959-9CCB-A4ACEED5B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911B98-5AB0-A2AC-800E-DC95A43B78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78FB7-8F16-2070-D515-B3D071552B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DE7A13-DF90-160C-DF50-975E4BC2463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5409" y="9224143"/>
            <a:ext cx="5479247" cy="410369"/>
          </a:xfrm>
        </p:spPr>
        <p:txBody>
          <a:bodyPr/>
          <a:lstStyle/>
          <a:p>
            <a:r>
              <a:rPr lang="en-US" dirty="0"/>
              <a:t>IDA Template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6F5AB-72C2-A081-B114-5CFDB7E7F46A}"/>
              </a:ext>
            </a:extLst>
          </p:cNvPr>
          <p:cNvSpPr txBox="1"/>
          <p:nvPr/>
        </p:nvSpPr>
        <p:spPr>
          <a:xfrm>
            <a:off x="0" y="2655032"/>
            <a:ext cx="13379958" cy="73480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文字版面配置區 5">
            <a:extLst>
              <a:ext uri="{FF2B5EF4-FFF2-40B4-BE49-F238E27FC236}">
                <a16:creationId xmlns:a16="http://schemas.microsoft.com/office/drawing/2014/main" id="{E58527A9-0F3C-C442-E019-AD0EA8625059}"/>
              </a:ext>
            </a:extLst>
          </p:cNvPr>
          <p:cNvSpPr txBox="1">
            <a:spLocks/>
          </p:cNvSpPr>
          <p:nvPr/>
        </p:nvSpPr>
        <p:spPr>
          <a:xfrm>
            <a:off x="762000" y="1697201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/>
            <a:r>
              <a:rPr lang="en-US" altLang="zh-TW" sz="3000" dirty="0" err="1">
                <a:solidFill>
                  <a:srgbClr val="5A5F5E"/>
                </a:solidFill>
                <a:latin typeface="Helvetica Neue Light"/>
              </a:rPr>
              <a:t>RF_Ridge</a:t>
            </a:r>
            <a:r>
              <a:rPr lang="en-US" altLang="zh-TW" sz="3000" dirty="0">
                <a:solidFill>
                  <a:srgbClr val="5A5F5E"/>
                </a:solidFill>
                <a:latin typeface="Helvetica Neue Light"/>
              </a:rPr>
              <a:t> Trading Strategy</a:t>
            </a:r>
          </a:p>
          <a:p>
            <a:pPr hangingPunct="1"/>
            <a:endParaRPr lang="zh-TW" altLang="en-US" dirty="0">
              <a:solidFill>
                <a:srgbClr val="002060"/>
              </a:solidFill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53A26AEB-8165-E630-8B4F-F8056B2D5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64" y="2237142"/>
            <a:ext cx="12098896" cy="636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F86EB585-B7DC-5C74-12B0-DDA100203912}"/>
              </a:ext>
            </a:extLst>
          </p:cNvPr>
          <p:cNvSpPr txBox="1"/>
          <p:nvPr/>
        </p:nvSpPr>
        <p:spPr>
          <a:xfrm>
            <a:off x="7421880" y="3341503"/>
            <a:ext cx="966311" cy="4477795"/>
          </a:xfrm>
          <a:prstGeom prst="rect">
            <a:avLst/>
          </a:prstGeom>
          <a:noFill/>
          <a:ln w="190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rm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350DF07-D26C-4A04-0C21-097BC6B74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64" y="5613721"/>
            <a:ext cx="6753368" cy="298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487117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0A719-E21C-F98A-E45F-EC2BE69B0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EE5BB5-6E32-1313-CFFC-276628AB8B8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24F6C-185C-3A4C-C989-4331B85CFC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8F4ED6-6EA7-102B-809B-61D0BABEEB4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5409" y="9224143"/>
            <a:ext cx="5479247" cy="410369"/>
          </a:xfrm>
        </p:spPr>
        <p:txBody>
          <a:bodyPr/>
          <a:lstStyle/>
          <a:p>
            <a:r>
              <a:rPr lang="en-US" dirty="0"/>
              <a:t>IDA Template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AAFF24-2E66-AE00-E84A-3781A929F4C7}"/>
              </a:ext>
            </a:extLst>
          </p:cNvPr>
          <p:cNvSpPr txBox="1"/>
          <p:nvPr/>
        </p:nvSpPr>
        <p:spPr>
          <a:xfrm>
            <a:off x="755809" y="2143314"/>
            <a:ext cx="11654170" cy="6906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文字版面配置區 5">
            <a:extLst>
              <a:ext uri="{FF2B5EF4-FFF2-40B4-BE49-F238E27FC236}">
                <a16:creationId xmlns:a16="http://schemas.microsoft.com/office/drawing/2014/main" id="{34AA50C9-0758-E5EE-30B1-746C2E9A8105}"/>
              </a:ext>
            </a:extLst>
          </p:cNvPr>
          <p:cNvSpPr txBox="1">
            <a:spLocks/>
          </p:cNvSpPr>
          <p:nvPr/>
        </p:nvSpPr>
        <p:spPr>
          <a:xfrm>
            <a:off x="768508" y="1452657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/>
            <a:r>
              <a:rPr lang="en-US" altLang="zh-TW" sz="3000" dirty="0">
                <a:solidFill>
                  <a:srgbClr val="5A5F5E"/>
                </a:solidFill>
                <a:latin typeface="Helvetica Neue Light"/>
                <a:sym typeface="Helvetica Neue Light"/>
              </a:rPr>
              <a:t>Performance Comparison Across Models</a:t>
            </a:r>
            <a:endParaRPr lang="zh-TW" altLang="en-US" sz="3000" dirty="0">
              <a:solidFill>
                <a:srgbClr val="5A5F5E"/>
              </a:solidFill>
              <a:latin typeface="Helvetica Neue Light"/>
              <a:sym typeface="Helvetica Neue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6C0502-0E6E-F5BE-9CDE-4698628DBB2E}"/>
              </a:ext>
            </a:extLst>
          </p:cNvPr>
          <p:cNvSpPr txBox="1"/>
          <p:nvPr/>
        </p:nvSpPr>
        <p:spPr>
          <a:xfrm>
            <a:off x="1039170" y="5239013"/>
            <a:ext cx="10310972" cy="37670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 err="1">
                <a:solidFill>
                  <a:srgbClr val="5A5F5E"/>
                </a:solidFill>
                <a:ea typeface="+mn-ea"/>
                <a:cs typeface="+mn-cs"/>
                <a:sym typeface="Helvetica Neue"/>
              </a:rPr>
              <a:t>XGBoost</a:t>
            </a:r>
            <a:r>
              <a:rPr lang="en-US" altLang="zh-TW" sz="2400" dirty="0">
                <a:solidFill>
                  <a:srgbClr val="5A5F5E"/>
                </a:solidFill>
                <a:ea typeface="+mn-ea"/>
                <a:cs typeface="+mn-cs"/>
                <a:sym typeface="Helvetica Neue"/>
              </a:rPr>
              <a:t> without </a:t>
            </a:r>
            <a:r>
              <a:rPr lang="en-US" altLang="zh-TW" sz="2400" dirty="0" err="1">
                <a:solidFill>
                  <a:srgbClr val="5A5F5E"/>
                </a:solidFill>
                <a:ea typeface="+mn-ea"/>
                <a:cs typeface="+mn-cs"/>
                <a:sym typeface="Helvetica Neue"/>
              </a:rPr>
              <a:t>rigde</a:t>
            </a:r>
            <a:r>
              <a:rPr lang="en-US" altLang="zh-TW" sz="2400" dirty="0">
                <a:solidFill>
                  <a:srgbClr val="5A5F5E"/>
                </a:solidFill>
                <a:ea typeface="+mn-ea"/>
                <a:cs typeface="+mn-cs"/>
                <a:sym typeface="Helvetica Neue"/>
              </a:rPr>
              <a:t> has the best </a:t>
            </a:r>
            <a:r>
              <a:rPr lang="en-US" sz="2400" dirty="0">
                <a:solidFill>
                  <a:srgbClr val="5A5F5E"/>
                </a:solidFill>
                <a:ea typeface="+mn-ea"/>
                <a:cs typeface="+mn-cs"/>
                <a:sym typeface="Helvetica Neue"/>
              </a:rPr>
              <a:t>Sharpe Ratio:2.422149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 err="1">
                <a:solidFill>
                  <a:srgbClr val="5A5F5E"/>
                </a:solidFill>
                <a:sym typeface="Helvetica Neue"/>
              </a:rPr>
              <a:t>XGBoost</a:t>
            </a:r>
            <a:r>
              <a:rPr lang="en-US" altLang="zh-TW" sz="2400" dirty="0">
                <a:solidFill>
                  <a:srgbClr val="5A5F5E"/>
                </a:solidFill>
                <a:sym typeface="Helvetica Neue"/>
              </a:rPr>
              <a:t> without </a:t>
            </a:r>
            <a:r>
              <a:rPr lang="en-US" altLang="zh-TW" sz="2400" dirty="0" err="1">
                <a:solidFill>
                  <a:srgbClr val="5A5F5E"/>
                </a:solidFill>
                <a:sym typeface="Helvetica Neue"/>
              </a:rPr>
              <a:t>rigde</a:t>
            </a:r>
            <a:r>
              <a:rPr lang="en-US" altLang="zh-TW" sz="2400" dirty="0">
                <a:solidFill>
                  <a:srgbClr val="5A5F5E"/>
                </a:solidFill>
                <a:sym typeface="Helvetica Neue"/>
              </a:rPr>
              <a:t> has the lowest </a:t>
            </a:r>
            <a:r>
              <a:rPr lang="en-US" sz="2400" dirty="0">
                <a:solidFill>
                  <a:srgbClr val="5A5F5E"/>
                </a:solidFill>
                <a:ea typeface="+mn-ea"/>
                <a:cs typeface="+mn-cs"/>
                <a:sym typeface="Helvetica Neue"/>
              </a:rPr>
              <a:t>Max Drawdown = 0.037379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 err="1">
                <a:solidFill>
                  <a:srgbClr val="5A5F5E"/>
                </a:solidFill>
                <a:sym typeface="Helvetica Neue"/>
              </a:rPr>
              <a:t>XGBoost</a:t>
            </a:r>
            <a:r>
              <a:rPr lang="en-US" altLang="zh-TW" sz="2400" dirty="0">
                <a:solidFill>
                  <a:srgbClr val="5A5F5E"/>
                </a:solidFill>
                <a:sym typeface="Helvetica Neue"/>
              </a:rPr>
              <a:t> without </a:t>
            </a:r>
            <a:r>
              <a:rPr lang="en-US" altLang="zh-TW" sz="2400" dirty="0" err="1">
                <a:solidFill>
                  <a:srgbClr val="5A5F5E"/>
                </a:solidFill>
                <a:sym typeface="Helvetica Neue"/>
              </a:rPr>
              <a:t>rigde</a:t>
            </a:r>
            <a:r>
              <a:rPr lang="en-US" altLang="zh-TW" sz="2400" dirty="0">
                <a:solidFill>
                  <a:srgbClr val="5A5F5E"/>
                </a:solidFill>
                <a:sym typeface="Helvetica Neue"/>
              </a:rPr>
              <a:t> has the best </a:t>
            </a:r>
            <a:r>
              <a:rPr lang="en-US" sz="2400" dirty="0">
                <a:solidFill>
                  <a:srgbClr val="5A5F5E"/>
                </a:solidFill>
                <a:ea typeface="+mn-ea"/>
                <a:cs typeface="+mn-cs"/>
                <a:sym typeface="Helvetica Neue"/>
              </a:rPr>
              <a:t>CAGR = 2.8651e+12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5A5F5E"/>
                </a:solidFill>
                <a:ea typeface="+mn-ea"/>
                <a:cs typeface="+mn-cs"/>
                <a:sym typeface="Helvetica Neue"/>
              </a:rPr>
              <a:t>Decision tree </a:t>
            </a:r>
            <a:r>
              <a:rPr lang="en-US" altLang="zh-TW" sz="2400" dirty="0">
                <a:solidFill>
                  <a:srgbClr val="5A5F5E"/>
                </a:solidFill>
                <a:sym typeface="Helvetica Neue"/>
              </a:rPr>
              <a:t>without </a:t>
            </a:r>
            <a:r>
              <a:rPr lang="en-US" altLang="zh-TW" sz="2400" dirty="0" err="1">
                <a:solidFill>
                  <a:srgbClr val="5A5F5E"/>
                </a:solidFill>
                <a:sym typeface="Helvetica Neue"/>
              </a:rPr>
              <a:t>rigde</a:t>
            </a:r>
            <a:r>
              <a:rPr lang="en-US" altLang="zh-TW" sz="2400" dirty="0">
                <a:solidFill>
                  <a:srgbClr val="5A5F5E"/>
                </a:solidFill>
                <a:sym typeface="Helvetica Neue"/>
              </a:rPr>
              <a:t> </a:t>
            </a:r>
            <a:r>
              <a:rPr lang="en-US" altLang="zh-TW" sz="2400" dirty="0">
                <a:solidFill>
                  <a:srgbClr val="5A5F5E"/>
                </a:solidFill>
                <a:ea typeface="+mn-ea"/>
                <a:cs typeface="+mn-cs"/>
                <a:sym typeface="Helvetica Neue"/>
              </a:rPr>
              <a:t>has the best EV per trade : 0.000816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5A5F5E"/>
                </a:solidFill>
                <a:sym typeface="Helvetica Neue"/>
              </a:rPr>
              <a:t>SVR with ridge has the best </a:t>
            </a:r>
            <a:r>
              <a:rPr lang="en-US" altLang="zh-TW" sz="2400" dirty="0">
                <a:solidFill>
                  <a:srgbClr val="5A5F5E"/>
                </a:solidFill>
                <a:ea typeface="+mn-ea"/>
                <a:cs typeface="+mn-cs"/>
                <a:sym typeface="Helvetica Neue"/>
              </a:rPr>
              <a:t>Highest win : 58.7719%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A5F5E"/>
                </a:solidFill>
                <a:ea typeface="+mn-ea"/>
                <a:cs typeface="+mn-cs"/>
                <a:sym typeface="Helvetica Neue"/>
              </a:rPr>
              <a:t>Overall, </a:t>
            </a:r>
            <a:r>
              <a:rPr lang="en-US" sz="2400" dirty="0" err="1">
                <a:solidFill>
                  <a:srgbClr val="5A5F5E"/>
                </a:solidFill>
                <a:ea typeface="+mn-ea"/>
                <a:cs typeface="+mn-cs"/>
                <a:sym typeface="Helvetica Neue"/>
              </a:rPr>
              <a:t>XGBoost</a:t>
            </a:r>
            <a:r>
              <a:rPr lang="en-US" sz="2400" dirty="0">
                <a:solidFill>
                  <a:srgbClr val="5A5F5E"/>
                </a:solidFill>
                <a:ea typeface="+mn-ea"/>
                <a:cs typeface="+mn-cs"/>
                <a:sym typeface="Helvetica Neue"/>
              </a:rPr>
              <a:t> wins! Also, it’s better to keep all the features.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A5F5E"/>
                </a:solidFill>
                <a:ea typeface="+mn-ea"/>
                <a:cs typeface="+mn-cs"/>
                <a:sym typeface="Helvetica Neue"/>
              </a:rPr>
              <a:t>All machine learning models outperformed linear regression model.</a:t>
            </a: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4125BE0F-D4B9-5BAD-23D4-BD83713CCD26}"/>
              </a:ext>
            </a:extLst>
          </p:cNvPr>
          <p:cNvGrpSpPr/>
          <p:nvPr/>
        </p:nvGrpSpPr>
        <p:grpSpPr>
          <a:xfrm>
            <a:off x="1129600" y="2054711"/>
            <a:ext cx="9129067" cy="3234066"/>
            <a:chOff x="768508" y="2054710"/>
            <a:chExt cx="9129067" cy="3234066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8D895548-C485-B083-B488-84A8EEB33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8508" y="2054711"/>
              <a:ext cx="6358962" cy="3234065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5D361FA5-B929-3940-07C1-6E099F56B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27470" y="2054710"/>
              <a:ext cx="2770105" cy="3234065"/>
            </a:xfrm>
            <a:prstGeom prst="rect">
              <a:avLst/>
            </a:prstGeom>
          </p:spPr>
        </p:pic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82BC754-3689-036F-8541-40E3885F269B}"/>
              </a:ext>
            </a:extLst>
          </p:cNvPr>
          <p:cNvSpPr txBox="1"/>
          <p:nvPr/>
        </p:nvSpPr>
        <p:spPr>
          <a:xfrm>
            <a:off x="4627127" y="2902989"/>
            <a:ext cx="1082041" cy="349299"/>
          </a:xfrm>
          <a:prstGeom prst="rect">
            <a:avLst/>
          </a:prstGeom>
          <a:noFill/>
          <a:ln w="190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rmAutofit fontScale="325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4C32CD9-087B-4923-CB2B-674675B6CED8}"/>
              </a:ext>
            </a:extLst>
          </p:cNvPr>
          <p:cNvSpPr txBox="1"/>
          <p:nvPr/>
        </p:nvSpPr>
        <p:spPr>
          <a:xfrm>
            <a:off x="9207254" y="4130039"/>
            <a:ext cx="1051413" cy="301379"/>
          </a:xfrm>
          <a:prstGeom prst="rect">
            <a:avLst/>
          </a:prstGeom>
          <a:noFill/>
          <a:ln w="190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3F215CE-087D-632B-A770-3EA9963D5336}"/>
              </a:ext>
            </a:extLst>
          </p:cNvPr>
          <p:cNvSpPr txBox="1"/>
          <p:nvPr/>
        </p:nvSpPr>
        <p:spPr>
          <a:xfrm>
            <a:off x="5895623" y="2907569"/>
            <a:ext cx="1592940" cy="344719"/>
          </a:xfrm>
          <a:prstGeom prst="rect">
            <a:avLst/>
          </a:prstGeom>
          <a:noFill/>
          <a:ln w="190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rmAutofit fontScale="325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8BB7A51-BDAD-AF74-46AD-7A1F7C604DCD}"/>
              </a:ext>
            </a:extLst>
          </p:cNvPr>
          <p:cNvSpPr txBox="1"/>
          <p:nvPr/>
        </p:nvSpPr>
        <p:spPr>
          <a:xfrm>
            <a:off x="2941320" y="2902989"/>
            <a:ext cx="1082040" cy="349299"/>
          </a:xfrm>
          <a:prstGeom prst="rect">
            <a:avLst/>
          </a:prstGeom>
          <a:noFill/>
          <a:ln w="190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rmAutofit fontScale="325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4F56595-F641-0854-7622-5C3B0AAAFC25}"/>
              </a:ext>
            </a:extLst>
          </p:cNvPr>
          <p:cNvSpPr txBox="1"/>
          <p:nvPr/>
        </p:nvSpPr>
        <p:spPr>
          <a:xfrm>
            <a:off x="7952419" y="3184637"/>
            <a:ext cx="1069661" cy="344719"/>
          </a:xfrm>
          <a:prstGeom prst="rect">
            <a:avLst/>
          </a:prstGeom>
          <a:noFill/>
          <a:ln w="190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rmAutofit fontScale="325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E98B461-09A0-13A5-28FC-18F98DA1A42D}"/>
              </a:ext>
            </a:extLst>
          </p:cNvPr>
          <p:cNvSpPr txBox="1"/>
          <p:nvPr/>
        </p:nvSpPr>
        <p:spPr>
          <a:xfrm>
            <a:off x="2787405" y="4683742"/>
            <a:ext cx="7471262" cy="301379"/>
          </a:xfrm>
          <a:prstGeom prst="rect">
            <a:avLst/>
          </a:prstGeom>
          <a:noFill/>
          <a:ln w="1905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56602300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92A31-1941-8AD8-1429-3B8E567C7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3808DD-DF9A-7EB1-F9FA-6555756F69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8508" y="4180671"/>
            <a:ext cx="11467783" cy="933589"/>
          </a:xfrm>
        </p:spPr>
        <p:txBody>
          <a:bodyPr/>
          <a:lstStyle/>
          <a:p>
            <a:pPr algn="ctr"/>
            <a:r>
              <a:rPr lang="en-US" altLang="zh-TW" dirty="0">
                <a:latin typeface="+mn-lt"/>
                <a:ea typeface="+mn-ea"/>
                <a:cs typeface="+mn-cs"/>
              </a:rPr>
              <a:t>Introduction</a:t>
            </a:r>
            <a:endParaRPr lang="zh-TW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8D59B32-CD30-26FF-1D3B-8C2432BD8B6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802075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417D1-C26A-9458-B5E4-9925CB45E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2794E607-D719-6786-CA2C-51F3D535A6C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D805E6A2-C3BC-1CBE-CA30-4FC315E0023B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9F88FC9-C02F-595D-F87B-452869EF0B42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55176B4D-D68A-1253-1CDA-E209C51AF85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0F2A8D-AEB5-4EC5-FD33-A6D896CF4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2000" y="762000"/>
            <a:ext cx="11671852" cy="997226"/>
          </a:xfrm>
        </p:spPr>
        <p:txBody>
          <a:bodyPr>
            <a:noAutofit/>
          </a:bodyPr>
          <a:lstStyle/>
          <a:p>
            <a:r>
              <a:rPr lang="en-US" sz="4800" dirty="0"/>
              <a:t>Overview Study Plan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4763F2-84B5-7B55-3308-8F37EE4782DA}"/>
              </a:ext>
            </a:extLst>
          </p:cNvPr>
          <p:cNvSpPr txBox="1"/>
          <p:nvPr/>
        </p:nvSpPr>
        <p:spPr>
          <a:xfrm>
            <a:off x="1513999" y="6677876"/>
            <a:ext cx="3606943" cy="22651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L="285750" marR="0" indent="-2857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3418306-1911-B0F9-1A49-685AADD981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98" b="29972"/>
          <a:stretch>
            <a:fillRect/>
          </a:stretch>
        </p:blipFill>
        <p:spPr>
          <a:xfrm>
            <a:off x="284371" y="1608755"/>
            <a:ext cx="12436057" cy="697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49129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AFEC453A-11FD-34B4-A24D-FCAC56A388B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2C4F958-8298-1A8D-D382-4FEB5983C33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872B58D-DC6E-73F3-4DF8-E40A6312769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2000" y="762000"/>
            <a:ext cx="11467783" cy="609855"/>
          </a:xfrm>
        </p:spPr>
        <p:txBody>
          <a:bodyPr>
            <a:noAutofit/>
          </a:bodyPr>
          <a:lstStyle/>
          <a:p>
            <a:r>
              <a:rPr lang="en-US" sz="4400" dirty="0"/>
              <a:t>Trading strategy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5D31496-DD8D-FDED-39BF-27BDC13A7BC7}"/>
              </a:ext>
            </a:extLst>
          </p:cNvPr>
          <p:cNvSpPr txBox="1"/>
          <p:nvPr/>
        </p:nvSpPr>
        <p:spPr>
          <a:xfrm>
            <a:off x="755809" y="1847779"/>
            <a:ext cx="10631329" cy="5386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hangingPunct="1"/>
            <a:r>
              <a:rPr lang="en-US" altLang="zh-TW" sz="3200" dirty="0">
                <a:solidFill>
                  <a:srgbClr val="5A5F5E"/>
                </a:solidFill>
                <a:ea typeface="+mn-ea"/>
                <a:cs typeface="+mn-cs"/>
                <a:sym typeface="Helvetica Neue"/>
              </a:rPr>
              <a:t>We use the following model to predict future returns, </a:t>
            </a:r>
            <a:r>
              <a:rPr lang="en-US" altLang="zh-TW" sz="3200" dirty="0" err="1">
                <a:solidFill>
                  <a:srgbClr val="5A5F5E"/>
                </a:solidFill>
                <a:ea typeface="+mn-ea"/>
                <a:cs typeface="+mn-cs"/>
                <a:sym typeface="Helvetica Neue"/>
              </a:rPr>
              <a:t>y_pred</a:t>
            </a:r>
            <a:r>
              <a:rPr lang="en-US" altLang="zh-TW" sz="3200" dirty="0">
                <a:solidFill>
                  <a:srgbClr val="5A5F5E"/>
                </a:solidFill>
                <a:ea typeface="+mn-ea"/>
                <a:cs typeface="+mn-cs"/>
                <a:sym typeface="Helvetica Neue"/>
              </a:rPr>
              <a:t>:</a:t>
            </a:r>
          </a:p>
          <a:p>
            <a:pPr hangingPunct="1"/>
            <a:endParaRPr lang="en-US" altLang="zh-TW" sz="3200" dirty="0">
              <a:solidFill>
                <a:srgbClr val="5A5F5E"/>
              </a:solidFill>
              <a:ea typeface="+mn-ea"/>
              <a:cs typeface="+mn-cs"/>
              <a:sym typeface="Helvetica Neue"/>
            </a:endParaRPr>
          </a:p>
          <a:p>
            <a:pPr hangingPunct="1"/>
            <a:br>
              <a:rPr lang="en-US" altLang="zh-TW" sz="2800" dirty="0">
                <a:solidFill>
                  <a:srgbClr val="5A5F5E"/>
                </a:solidFill>
                <a:sym typeface="Helvetica Neue"/>
              </a:rPr>
            </a:br>
            <a:r>
              <a:rPr lang="en-US" altLang="zh-TW" sz="2800" dirty="0">
                <a:solidFill>
                  <a:srgbClr val="5A5F5E"/>
                </a:solidFill>
                <a:sym typeface="Helvetica Neue"/>
              </a:rPr>
              <a:t>1. Linear Regression (LR)-----------Benchmark model</a:t>
            </a:r>
          </a:p>
          <a:p>
            <a:pPr hangingPunct="1"/>
            <a:endParaRPr lang="en-US" altLang="zh-TW" sz="2800" dirty="0">
              <a:solidFill>
                <a:srgbClr val="5A5F5E"/>
              </a:solidFill>
              <a:sym typeface="Helvetica Neue"/>
            </a:endParaRPr>
          </a:p>
          <a:p>
            <a:pPr hangingPunct="1"/>
            <a:r>
              <a:rPr lang="en-US" altLang="zh-TW" sz="2800" dirty="0">
                <a:solidFill>
                  <a:srgbClr val="5A5F5E"/>
                </a:solidFill>
                <a:sym typeface="Helvetica Neue"/>
              </a:rPr>
              <a:t>2. Support Vector Regression (SVR)</a:t>
            </a:r>
          </a:p>
          <a:p>
            <a:pPr hangingPunct="1"/>
            <a:endParaRPr lang="en-US" altLang="zh-TW" sz="2800" dirty="0">
              <a:solidFill>
                <a:srgbClr val="5A5F5E"/>
              </a:solidFill>
              <a:sym typeface="Helvetica Neue"/>
            </a:endParaRPr>
          </a:p>
          <a:p>
            <a:pPr hangingPunct="1"/>
            <a:r>
              <a:rPr lang="en-US" altLang="zh-TW" sz="2800" dirty="0">
                <a:solidFill>
                  <a:srgbClr val="5A5F5E"/>
                </a:solidFill>
                <a:sym typeface="Helvetica Neue"/>
              </a:rPr>
              <a:t>3. </a:t>
            </a:r>
            <a:r>
              <a:rPr lang="en-US" altLang="zh-TW" sz="2800" dirty="0" err="1">
                <a:solidFill>
                  <a:srgbClr val="5A5F5E"/>
                </a:solidFill>
                <a:sym typeface="Helvetica Neue"/>
              </a:rPr>
              <a:t>XGBoosting</a:t>
            </a:r>
            <a:r>
              <a:rPr lang="en-US" altLang="zh-TW" sz="2800" dirty="0">
                <a:solidFill>
                  <a:srgbClr val="5A5F5E"/>
                </a:solidFill>
                <a:sym typeface="Helvetica Neue"/>
              </a:rPr>
              <a:t> (XGB)</a:t>
            </a:r>
          </a:p>
          <a:p>
            <a:pPr hangingPunct="1"/>
            <a:endParaRPr lang="en-US" altLang="zh-TW" sz="2800" dirty="0">
              <a:solidFill>
                <a:srgbClr val="5A5F5E"/>
              </a:solidFill>
              <a:sym typeface="Helvetica Neue"/>
            </a:endParaRPr>
          </a:p>
          <a:p>
            <a:pPr hangingPunct="1"/>
            <a:r>
              <a:rPr lang="en-US" altLang="zh-TW" sz="2800" dirty="0">
                <a:solidFill>
                  <a:srgbClr val="5A5F5E"/>
                </a:solidFill>
                <a:sym typeface="Helvetica Neue"/>
              </a:rPr>
              <a:t>4. Decision Tree (DT)</a:t>
            </a:r>
          </a:p>
          <a:p>
            <a:pPr hangingPunct="1"/>
            <a:endParaRPr lang="en-US" altLang="zh-TW" sz="2800" dirty="0">
              <a:solidFill>
                <a:srgbClr val="5A5F5E"/>
              </a:solidFill>
              <a:sym typeface="Helvetica Neue"/>
            </a:endParaRPr>
          </a:p>
          <a:p>
            <a:pPr hangingPunct="1"/>
            <a:r>
              <a:rPr lang="en-US" altLang="zh-TW" sz="2800" dirty="0">
                <a:solidFill>
                  <a:srgbClr val="5A5F5E"/>
                </a:solidFill>
                <a:sym typeface="Helvetica Neue"/>
              </a:rPr>
              <a:t>5. Random Forest (RF)</a:t>
            </a:r>
          </a:p>
        </p:txBody>
      </p:sp>
    </p:spTree>
    <p:extLst>
      <p:ext uri="{BB962C8B-B14F-4D97-AF65-F5344CB8AC3E}">
        <p14:creationId xmlns:p14="http://schemas.microsoft.com/office/powerpoint/2010/main" val="193330739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3DF14-93A8-E29A-9D73-50ABD4B13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838B70-B60E-7AB3-0A43-0FBB65EC43D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7FF88-E663-D614-63AE-E31E4068FF8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Trading strategy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549A4A-6260-1339-93C1-DC168135C2F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5409" y="9224143"/>
            <a:ext cx="5479247" cy="410369"/>
          </a:xfrm>
        </p:spPr>
        <p:txBody>
          <a:bodyPr/>
          <a:lstStyle/>
          <a:p>
            <a:r>
              <a:rPr lang="en-US" dirty="0"/>
              <a:t>IDA Template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096499-6B8B-10F6-6D3D-F2039F5818E7}"/>
              </a:ext>
            </a:extLst>
          </p:cNvPr>
          <p:cNvSpPr txBox="1"/>
          <p:nvPr/>
        </p:nvSpPr>
        <p:spPr>
          <a:xfrm>
            <a:off x="715409" y="2317815"/>
            <a:ext cx="11654170" cy="6906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b="1" dirty="0">
              <a:solidFill>
                <a:srgbClr val="002060"/>
              </a:solidFill>
            </a:endParaRPr>
          </a:p>
          <a:p>
            <a:r>
              <a:rPr lang="en-US" sz="2800" dirty="0">
                <a:solidFill>
                  <a:srgbClr val="5A5F5E"/>
                </a:solidFill>
              </a:rPr>
              <a:t>Trading decisions were derived from the predicted return 𝑦_pred ​relative to a transaction-cost threshold fee.</a:t>
            </a:r>
          </a:p>
          <a:p>
            <a:endParaRPr lang="en-US" sz="2000" b="1" dirty="0">
              <a:solidFill>
                <a:srgbClr val="002060"/>
              </a:solidFill>
            </a:endParaRPr>
          </a:p>
          <a:p>
            <a:endParaRPr lang="en-US" sz="2000" b="1" dirty="0">
              <a:solidFill>
                <a:srgbClr val="002060"/>
              </a:solidFill>
            </a:endParaRPr>
          </a:p>
          <a:p>
            <a:pPr>
              <a:lnSpc>
                <a:spcPct val="250000"/>
              </a:lnSpc>
            </a:pPr>
            <a:r>
              <a:rPr lang="en-US" sz="3600" dirty="0">
                <a:solidFill>
                  <a:srgbClr val="5A5F5E"/>
                </a:solidFill>
                <a:ea typeface="+mn-ea"/>
                <a:cs typeface="+mn-cs"/>
              </a:rPr>
              <a:t>Long Entry </a:t>
            </a:r>
            <a:r>
              <a:rPr lang="en-US" sz="3600" dirty="0">
                <a:solidFill>
                  <a:srgbClr val="5A5F5E"/>
                </a:solidFill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US" sz="3600" dirty="0">
                <a:solidFill>
                  <a:srgbClr val="5A5F5E"/>
                </a:solidFill>
                <a:ea typeface="+mn-ea"/>
                <a:cs typeface="+mn-cs"/>
              </a:rPr>
              <a:t>	​</a:t>
            </a:r>
          </a:p>
          <a:p>
            <a:pPr>
              <a:lnSpc>
                <a:spcPct val="250000"/>
              </a:lnSpc>
            </a:pPr>
            <a:r>
              <a:rPr lang="en-US" sz="3600" dirty="0">
                <a:solidFill>
                  <a:srgbClr val="5A5F5E"/>
                </a:solidFill>
                <a:ea typeface="+mn-ea"/>
                <a:cs typeface="+mn-cs"/>
              </a:rPr>
              <a:t>Short Entry </a:t>
            </a:r>
            <a:r>
              <a:rPr lang="en-US" sz="3600" dirty="0">
                <a:solidFill>
                  <a:srgbClr val="5A5F5E"/>
                </a:solidFill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lang="en-US" sz="2000" b="1" dirty="0">
                <a:solidFill>
                  <a:srgbClr val="002060"/>
                </a:solidFill>
              </a:rPr>
              <a:t>				</a:t>
            </a:r>
          </a:p>
          <a:p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文字版面配置區 5">
            <a:extLst>
              <a:ext uri="{FF2B5EF4-FFF2-40B4-BE49-F238E27FC236}">
                <a16:creationId xmlns:a16="http://schemas.microsoft.com/office/drawing/2014/main" id="{9B68932C-F25B-84C1-392C-96738449175E}"/>
              </a:ext>
            </a:extLst>
          </p:cNvPr>
          <p:cNvSpPr txBox="1">
            <a:spLocks/>
          </p:cNvSpPr>
          <p:nvPr/>
        </p:nvSpPr>
        <p:spPr>
          <a:xfrm>
            <a:off x="768509" y="1641799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457200" indent="-457200" hangingPunct="1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rgbClr val="5A5F5E"/>
                </a:solidFill>
                <a:latin typeface="Helvetica Neue Light"/>
              </a:rPr>
              <a:t>Trading Logic</a:t>
            </a:r>
            <a:endParaRPr lang="zh-TW" altLang="en-US" sz="3200" dirty="0">
              <a:solidFill>
                <a:srgbClr val="5A5F5E"/>
              </a:solidFill>
              <a:latin typeface="Helvetica Neue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B8D1ED-AEF9-B17C-CD49-8B909965FD14}"/>
              </a:ext>
            </a:extLst>
          </p:cNvPr>
          <p:cNvSpPr/>
          <p:nvPr/>
        </p:nvSpPr>
        <p:spPr>
          <a:xfrm>
            <a:off x="4396246" y="4713786"/>
            <a:ext cx="3340787" cy="595035"/>
          </a:xfrm>
          <a:prstGeom prst="rect">
            <a:avLst/>
          </a:prstGeom>
          <a:noFill/>
          <a:ln w="38100" cap="flat">
            <a:solidFill>
              <a:schemeClr val="bg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𝑦</a:t>
            </a:r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_pred </a:t>
            </a: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&gt; fee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BF35A7-E798-EFF2-073D-58D227931883}"/>
              </a:ext>
            </a:extLst>
          </p:cNvPr>
          <p:cNvSpPr/>
          <p:nvPr/>
        </p:nvSpPr>
        <p:spPr>
          <a:xfrm>
            <a:off x="4396245" y="6255331"/>
            <a:ext cx="3340787" cy="595035"/>
          </a:xfrm>
          <a:prstGeom prst="rect">
            <a:avLst/>
          </a:prstGeom>
          <a:noFill/>
          <a:ln w="38100" cap="flat">
            <a:solidFill>
              <a:schemeClr val="bg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𝑦</a:t>
            </a:r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_pred </a:t>
            </a: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&lt; −fee</a:t>
            </a:r>
          </a:p>
        </p:txBody>
      </p:sp>
    </p:spTree>
    <p:extLst>
      <p:ext uri="{BB962C8B-B14F-4D97-AF65-F5344CB8AC3E}">
        <p14:creationId xmlns:p14="http://schemas.microsoft.com/office/powerpoint/2010/main" val="41663538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B7505-77F5-C35E-84B3-253E0B784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8921EE-E6B9-44A8-8692-14116AB7BDE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8A9E13-CE74-4885-DF4B-3F6BF305F0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Trading strategy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D43B97-9E6F-5755-4FFE-23BE6911EA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5409" y="9224143"/>
            <a:ext cx="5479247" cy="410369"/>
          </a:xfrm>
        </p:spPr>
        <p:txBody>
          <a:bodyPr/>
          <a:lstStyle/>
          <a:p>
            <a:r>
              <a:rPr lang="en-US" dirty="0"/>
              <a:t>IDA Template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044C45-20DF-82A1-97AC-EAC30E59743D}"/>
              </a:ext>
            </a:extLst>
          </p:cNvPr>
          <p:cNvSpPr txBox="1"/>
          <p:nvPr/>
        </p:nvSpPr>
        <p:spPr>
          <a:xfrm>
            <a:off x="812453" y="1521674"/>
            <a:ext cx="12256184" cy="81128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hangingPunct="1"/>
            <a:r>
              <a:rPr lang="en-US" altLang="zh-TW" sz="3200" dirty="0">
                <a:solidFill>
                  <a:srgbClr val="5A5F5E"/>
                </a:solidFill>
              </a:rPr>
              <a:t>The strategy uses ATR-based dynamic thresholds to manage each open position. </a:t>
            </a:r>
          </a:p>
          <a:p>
            <a:pPr hangingPunct="1"/>
            <a:endParaRPr lang="en-US" sz="2800" dirty="0">
              <a:solidFill>
                <a:srgbClr val="5A5F5E"/>
              </a:solidFill>
            </a:endParaRPr>
          </a:p>
          <a:p>
            <a:pPr marL="514350" indent="-514350" hangingPunct="1">
              <a:buFont typeface="Wingdings" panose="05000000000000000000" pitchFamily="2" charset="2"/>
              <a:buChar char="p"/>
            </a:pPr>
            <a:r>
              <a:rPr lang="en-US" sz="3200" dirty="0">
                <a:solidFill>
                  <a:srgbClr val="5A5F5E"/>
                </a:solidFill>
              </a:rPr>
              <a:t>Fixed ATR Multipliers, TP, SL: </a:t>
            </a:r>
          </a:p>
          <a:p>
            <a:pPr marL="514350" indent="-514350" hangingPunct="1">
              <a:buAutoNum type="arabicPeriod"/>
            </a:pPr>
            <a:endParaRPr lang="en-US" sz="2800" dirty="0">
              <a:solidFill>
                <a:srgbClr val="5A5F5E"/>
              </a:solidFill>
            </a:endParaRPr>
          </a:p>
          <a:p>
            <a:pPr marL="457200" lvl="6" indent="-457200" hangingPunct="1">
              <a:lnSpc>
                <a:spcPts val="4500"/>
              </a:lnSpc>
              <a:buClr>
                <a:srgbClr val="00599E"/>
              </a:buClr>
              <a:buSzPct val="100000"/>
              <a:buFont typeface="Arial" panose="020B0604020202020204" pitchFamily="34" charset="0"/>
              <a:buChar char="•"/>
              <a:defRPr sz="3000">
                <a:solidFill>
                  <a:srgbClr val="5A5F5E"/>
                </a:solidFill>
              </a:defRPr>
            </a:pPr>
            <a:r>
              <a:rPr lang="en-US" altLang="zh-TW" sz="2800" dirty="0">
                <a:solidFill>
                  <a:srgbClr val="5A5F5E"/>
                </a:solidFill>
              </a:rPr>
              <a:t>	take profit: position’s return &gt; TP × ATR%[t] </a:t>
            </a:r>
          </a:p>
          <a:p>
            <a:pPr marL="457200" lvl="6" indent="-457200" hangingPunct="1">
              <a:lnSpc>
                <a:spcPts val="4500"/>
              </a:lnSpc>
              <a:buClr>
                <a:srgbClr val="00599E"/>
              </a:buClr>
              <a:buSzPct val="100000"/>
              <a:buFont typeface="Arial" panose="020B0604020202020204" pitchFamily="34" charset="0"/>
              <a:buChar char="•"/>
              <a:defRPr sz="3000">
                <a:solidFill>
                  <a:srgbClr val="5A5F5E"/>
                </a:solidFill>
              </a:defRPr>
            </a:pPr>
            <a:r>
              <a:rPr lang="en-US" altLang="zh-TW" sz="2800" dirty="0">
                <a:solidFill>
                  <a:srgbClr val="5A5F5E"/>
                </a:solidFill>
              </a:rPr>
              <a:t>	stop-loss: position’s return &lt; −SL × ATR%[t] </a:t>
            </a:r>
          </a:p>
          <a:p>
            <a:pPr lvl="6" indent="0" hangingPunct="1"/>
            <a:endParaRPr lang="en-US" sz="2800" dirty="0">
              <a:solidFill>
                <a:srgbClr val="5A5F5E"/>
              </a:solidFill>
            </a:endParaRPr>
          </a:p>
          <a:p>
            <a:pPr marL="457200" indent="-457200" hangingPunct="1">
              <a:buFont typeface="Wingdings" panose="05000000000000000000" pitchFamily="2" charset="2"/>
              <a:buChar char="p"/>
            </a:pPr>
            <a:r>
              <a:rPr lang="en-US" altLang="zh-TW" sz="3200" dirty="0">
                <a:solidFill>
                  <a:srgbClr val="5A5F5E"/>
                </a:solidFill>
              </a:rPr>
              <a:t>Parameter Optimization &amp; Evaluation:</a:t>
            </a:r>
          </a:p>
          <a:p>
            <a:pPr hangingPunct="1"/>
            <a:endParaRPr lang="en-US" altLang="zh-TW" sz="2800" dirty="0">
              <a:solidFill>
                <a:srgbClr val="5A5F5E"/>
              </a:solidFill>
            </a:endParaRPr>
          </a:p>
          <a:p>
            <a:pPr marL="457200" indent="-457200" hangingPunct="1">
              <a:lnSpc>
                <a:spcPts val="4500"/>
              </a:lnSpc>
              <a:buClr>
                <a:srgbClr val="00599E"/>
              </a:buClr>
              <a:buSzPct val="100000"/>
              <a:buFont typeface="Arial" panose="020B0604020202020204" pitchFamily="34" charset="0"/>
              <a:buChar char="•"/>
              <a:defRPr sz="3000">
                <a:solidFill>
                  <a:srgbClr val="5A5F5E"/>
                </a:solidFill>
              </a:defRPr>
            </a:pPr>
            <a:r>
              <a:rPr lang="en-US" altLang="zh-TW" sz="2800" dirty="0">
                <a:solidFill>
                  <a:srgbClr val="5A5F5E"/>
                </a:solidFill>
              </a:rPr>
              <a:t>A grid search is performed over TP and SL in the range [0.5, 3.0] with increments of 0.1.</a:t>
            </a:r>
          </a:p>
          <a:p>
            <a:pPr marL="457200" indent="-457200" hangingPunct="1">
              <a:lnSpc>
                <a:spcPts val="4500"/>
              </a:lnSpc>
              <a:buClr>
                <a:srgbClr val="00599E"/>
              </a:buClr>
              <a:buSzPct val="100000"/>
              <a:buFont typeface="Arial" panose="020B0604020202020204" pitchFamily="34" charset="0"/>
              <a:buChar char="•"/>
              <a:defRPr sz="3000">
                <a:solidFill>
                  <a:srgbClr val="5A5F5E"/>
                </a:solidFill>
              </a:defRPr>
            </a:pPr>
            <a:r>
              <a:rPr lang="en-US" altLang="zh-TW" sz="2800" dirty="0" err="1">
                <a:solidFill>
                  <a:srgbClr val="5A5F5E"/>
                </a:solidFill>
              </a:rPr>
              <a:t>Backtest</a:t>
            </a:r>
            <a:r>
              <a:rPr lang="en-US" altLang="zh-TW" sz="2800" dirty="0">
                <a:solidFill>
                  <a:srgbClr val="5A5F5E"/>
                </a:solidFill>
              </a:rPr>
              <a:t> on the training set.</a:t>
            </a:r>
          </a:p>
          <a:p>
            <a:pPr marL="457200" indent="-457200" hangingPunct="1">
              <a:lnSpc>
                <a:spcPts val="4500"/>
              </a:lnSpc>
              <a:buClr>
                <a:srgbClr val="00599E"/>
              </a:buClr>
              <a:buSzPct val="100000"/>
              <a:buFont typeface="Arial" panose="020B0604020202020204" pitchFamily="34" charset="0"/>
              <a:buChar char="•"/>
              <a:defRPr sz="3000">
                <a:solidFill>
                  <a:srgbClr val="5A5F5E"/>
                </a:solidFill>
              </a:defRPr>
            </a:pPr>
            <a:r>
              <a:rPr lang="en-US" altLang="zh-TW" sz="2800" dirty="0">
                <a:solidFill>
                  <a:srgbClr val="5A5F5E"/>
                </a:solidFill>
              </a:rPr>
              <a:t>Maximizes the annualized Sharpe ratio is selected.</a:t>
            </a:r>
            <a:endParaRPr lang="en-US" sz="2800" dirty="0">
              <a:solidFill>
                <a:srgbClr val="5A5F5E"/>
              </a:solidFill>
            </a:endParaRPr>
          </a:p>
          <a:p>
            <a:pPr>
              <a:lnSpc>
                <a:spcPct val="150000"/>
              </a:lnSpc>
            </a:pPr>
            <a:endParaRPr lang="en-US" sz="2000" dirty="0">
              <a:solidFill>
                <a:srgbClr val="002060"/>
              </a:solidFill>
            </a:endParaRPr>
          </a:p>
          <a:p>
            <a:endParaRPr lang="en-US" sz="2000" b="1" dirty="0">
              <a:solidFill>
                <a:srgbClr val="002060"/>
              </a:solidFill>
            </a:endParaRPr>
          </a:p>
          <a:p>
            <a:endParaRPr lang="en-US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39737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C4D3D3"/>
      </a:dk1>
      <a:lt1>
        <a:srgbClr val="D30F11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500" b="0" i="0" u="none" strike="noStrike" cap="none" spc="0" normalizeH="0" baseline="0">
            <a:ln>
              <a:noFill/>
            </a:ln>
            <a:solidFill>
              <a:srgbClr val="D30F11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norm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500" b="0" i="0" u="none" strike="noStrike" cap="none" spc="0" normalizeH="0" baseline="0">
            <a:ln>
              <a:noFill/>
            </a:ln>
            <a:solidFill>
              <a:srgbClr val="D30F11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500" b="0" i="0" u="none" strike="noStrike" cap="none" spc="0" normalizeH="0" baseline="0">
            <a:ln>
              <a:noFill/>
            </a:ln>
            <a:solidFill>
              <a:srgbClr val="D30F11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norm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500" b="0" i="0" u="none" strike="noStrike" cap="none" spc="0" normalizeH="0" baseline="0">
            <a:ln>
              <a:noFill/>
            </a:ln>
            <a:solidFill>
              <a:srgbClr val="D30F11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Override1.xml><?xml version="1.0" encoding="utf-8"?>
<a:themeOverride xmlns:a="http://schemas.openxmlformats.org/drawingml/2006/main">
  <a:clrScheme name="Showroom">
    <a:dk1>
      <a:srgbClr val="C4D3D3"/>
    </a:dk1>
    <a:lt1>
      <a:srgbClr val="D30F11"/>
    </a:lt1>
    <a:dk2>
      <a:srgbClr val="5A5F5E"/>
    </a:dk2>
    <a:lt2>
      <a:srgbClr val="B4B4B4"/>
    </a:lt2>
    <a:accent1>
      <a:srgbClr val="78AAB3"/>
    </a:accent1>
    <a:accent2>
      <a:srgbClr val="9A9671"/>
    </a:accent2>
    <a:accent3>
      <a:srgbClr val="D9971A"/>
    </a:accent3>
    <a:accent4>
      <a:srgbClr val="D7620E"/>
    </a:accent4>
    <a:accent5>
      <a:srgbClr val="A61702"/>
    </a:accent5>
    <a:accent6>
      <a:srgbClr val="606B7E"/>
    </a:accent6>
    <a:hlink>
      <a:srgbClr val="0000FF"/>
    </a:hlink>
    <a:folHlink>
      <a:srgbClr val="FF00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41081</TotalTime>
  <Words>926</Words>
  <Application>Microsoft Office PowerPoint</Application>
  <PresentationFormat>自訂</PresentationFormat>
  <Paragraphs>233</Paragraphs>
  <Slides>44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44</vt:i4>
      </vt:variant>
    </vt:vector>
  </HeadingPairs>
  <TitlesOfParts>
    <vt:vector size="51" baseType="lpstr">
      <vt:lpstr>Avenir</vt:lpstr>
      <vt:lpstr>Helvetica Neue</vt:lpstr>
      <vt:lpstr>Helvetica Neue Light</vt:lpstr>
      <vt:lpstr>Helvetica Neue Thin</vt:lpstr>
      <vt:lpstr>Arial</vt:lpstr>
      <vt:lpstr>Wingdings</vt:lpstr>
      <vt:lpstr>Showroom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Scottie Ho</dc:creator>
  <cp:lastModifiedBy>柏齡 曾</cp:lastModifiedBy>
  <cp:revision>78</cp:revision>
  <dcterms:modified xsi:type="dcterms:W3CDTF">2025-12-07T15:11:26Z</dcterms:modified>
</cp:coreProperties>
</file>